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x="18288000" cy="10287000"/>
  <p:notesSz cx="6858000" cy="9144000"/>
  <p:embeddedFontLst>
    <p:embeddedFont>
      <p:font typeface="Kollektif Bold" charset="1" panose="020B0604020101010102"/>
      <p:regular r:id="rId25"/>
    </p:embeddedFont>
    <p:embeddedFont>
      <p:font typeface="ITC Benguiat Bold" charset="1" panose="02030904050306020704"/>
      <p:regular r:id="rId26"/>
    </p:embeddedFont>
    <p:embeddedFont>
      <p:font typeface="Public Sans Bold" charset="1" panose="00000000000000000000"/>
      <p:regular r:id="rId27"/>
    </p:embeddedFont>
    <p:embeddedFont>
      <p:font typeface="Arimo Bold" charset="1" panose="020B0704020202020204"/>
      <p:regular r:id="rId28"/>
    </p:embeddedFont>
    <p:embeddedFont>
      <p:font typeface="Roboto Bold" charset="1" panose="02000000000000000000"/>
      <p:regular r:id="rId29"/>
    </p:embeddedFont>
    <p:embeddedFont>
      <p:font typeface="Kollektif" charset="1" panose="020B0604020101010102"/>
      <p:regular r:id="rId30"/>
    </p:embeddedFont>
    <p:embeddedFont>
      <p:font typeface="Aileron Bold" charset="1" panose="00000800000000000000"/>
      <p:regular r:id="rId31"/>
    </p:embeddedFont>
    <p:embeddedFont>
      <p:font typeface="Canva Sans Bold" charset="1" panose="020B0803030501040103"/>
      <p:regular r:id="rId32"/>
    </p:embeddedFont>
    <p:embeddedFont>
      <p:font typeface="League Spartan" charset="1" panose="00000800000000000000"/>
      <p:regular r:id="rId33"/>
    </p:embeddedFont>
    <p:embeddedFont>
      <p:font typeface="Canva Sans" charset="1" panose="020B0503030501040103"/>
      <p:regular r:id="rId34"/>
    </p:embeddedFont>
    <p:embeddedFont>
      <p:font typeface="Open Sans Bold" charset="1" panose="020B0806030504020204"/>
      <p:regular r:id="rId35"/>
    </p:embeddedFont>
    <p:embeddedFont>
      <p:font typeface="ITC Benguiat" charset="1" panose="02030603050306020704"/>
      <p:regular r:id="rId3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pn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9.jpeg" Type="http://schemas.openxmlformats.org/officeDocument/2006/relationships/image"/><Relationship Id="rId2" Target="../media/image19.png" Type="http://schemas.openxmlformats.org/officeDocument/2006/relationships/image"/><Relationship Id="rId3" Target="../media/image20.svg" Type="http://schemas.openxmlformats.org/officeDocument/2006/relationships/image"/><Relationship Id="rId4" Target="../media/image37.png" Type="http://schemas.openxmlformats.org/officeDocument/2006/relationships/image"/><Relationship Id="rId5" Target="../media/image38.svg" Type="http://schemas.openxmlformats.org/officeDocument/2006/relationships/image"/><Relationship Id="rId6" Target="../media/image4.png" Type="http://schemas.openxmlformats.org/officeDocument/2006/relationships/image"/><Relationship Id="rId7" Target="../media/image5.svg" Type="http://schemas.openxmlformats.org/officeDocument/2006/relationships/image"/><Relationship Id="rId8" Target="../media/image28.png" Type="http://schemas.openxmlformats.org/officeDocument/2006/relationships/image"/><Relationship Id="rId9" Target="../media/image29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0.jpeg" Type="http://schemas.openxmlformats.org/officeDocument/2006/relationships/image"/><Relationship Id="rId3" Target="../media/image28.png" Type="http://schemas.openxmlformats.org/officeDocument/2006/relationships/image"/><Relationship Id="rId4" Target="../media/image29.svg" Type="http://schemas.openxmlformats.org/officeDocument/2006/relationships/image"/><Relationship Id="rId5" Target="../media/image41.gif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2.jpeg" Type="http://schemas.openxmlformats.org/officeDocument/2006/relationships/image"/><Relationship Id="rId3" Target="../media/image41.gif" Type="http://schemas.openxmlformats.org/officeDocument/2006/relationships/image"/><Relationship Id="rId4" Target="../media/image28.png" Type="http://schemas.openxmlformats.org/officeDocument/2006/relationships/image"/><Relationship Id="rId5" Target="../media/image29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3.jpeg" Type="http://schemas.openxmlformats.org/officeDocument/2006/relationships/image"/><Relationship Id="rId3" Target="../media/image28.png" Type="http://schemas.openxmlformats.org/officeDocument/2006/relationships/image"/><Relationship Id="rId4" Target="../media/image29.svg" Type="http://schemas.openxmlformats.org/officeDocument/2006/relationships/image"/><Relationship Id="rId5" Target="../media/image41.gif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jpeg" Type="http://schemas.openxmlformats.org/officeDocument/2006/relationships/image"/><Relationship Id="rId3" Target="../media/image19.png" Type="http://schemas.openxmlformats.org/officeDocument/2006/relationships/image"/><Relationship Id="rId4" Target="../media/image20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44.png" Type="http://schemas.openxmlformats.org/officeDocument/2006/relationships/image"/><Relationship Id="rId8" Target="../media/image28.png" Type="http://schemas.openxmlformats.org/officeDocument/2006/relationships/image"/><Relationship Id="rId9" Target="../media/image29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5.png" Type="http://schemas.openxmlformats.org/officeDocument/2006/relationships/image"/><Relationship Id="rId3" Target="../media/image41.gif" Type="http://schemas.openxmlformats.org/officeDocument/2006/relationships/image"/><Relationship Id="rId4" Target="../media/image46.png" Type="http://schemas.openxmlformats.org/officeDocument/2006/relationships/image"/><Relationship Id="rId5" Target="../media/image47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1.gif" Type="http://schemas.openxmlformats.org/officeDocument/2006/relationships/image"/><Relationship Id="rId3" Target="../media/image46.png" Type="http://schemas.openxmlformats.org/officeDocument/2006/relationships/image"/><Relationship Id="rId4" Target="../media/image47.svg" Type="http://schemas.openxmlformats.org/officeDocument/2006/relationships/image"/><Relationship Id="rId5" Target="../media/image48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49.png" Type="http://schemas.openxmlformats.org/officeDocument/2006/relationships/image"/><Relationship Id="rId7" Target="../media/image50.jpeg" Type="http://schemas.openxmlformats.org/officeDocument/2006/relationships/image"/><Relationship Id="rId8" Target="../media/image51.png" Type="http://schemas.openxmlformats.org/officeDocument/2006/relationships/image"/><Relationship Id="rId9" Target="../media/image52.sv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3.png" Type="http://schemas.openxmlformats.org/officeDocument/2006/relationships/image"/><Relationship Id="rId3" Target="../media/image54.png" Type="http://schemas.openxmlformats.org/officeDocument/2006/relationships/image"/><Relationship Id="rId4" Target="../media/image55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16.gif" Type="http://schemas.openxmlformats.org/officeDocument/2006/relationships/image"/><Relationship Id="rId8" Target="../media/image56.jpe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7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jpeg" Type="http://schemas.openxmlformats.org/officeDocument/2006/relationships/image"/><Relationship Id="rId3" Target="../media/image14.png" Type="http://schemas.openxmlformats.org/officeDocument/2006/relationships/image"/><Relationship Id="rId4" Target="../media/image15.svg" Type="http://schemas.openxmlformats.org/officeDocument/2006/relationships/image"/><Relationship Id="rId5" Target="../media/image2.png" Type="http://schemas.openxmlformats.org/officeDocument/2006/relationships/image"/><Relationship Id="rId6" Target="../media/image3.svg" Type="http://schemas.openxmlformats.org/officeDocument/2006/relationships/image"/><Relationship Id="rId7" Target="../media/image16.gif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19.png" Type="http://schemas.openxmlformats.org/officeDocument/2006/relationships/image"/><Relationship Id="rId7" Target="../media/image20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21.png" Type="http://schemas.openxmlformats.org/officeDocument/2006/relationships/image"/><Relationship Id="rId7" Target="../media/image22.svg" Type="http://schemas.openxmlformats.org/officeDocument/2006/relationships/image"/><Relationship Id="rId8" Target="../media/image23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jpeg" Type="http://schemas.openxmlformats.org/officeDocument/2006/relationships/image"/><Relationship Id="rId3" Target="../media/image19.png" Type="http://schemas.openxmlformats.org/officeDocument/2006/relationships/image"/><Relationship Id="rId4" Target="../media/image20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25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jpeg" Type="http://schemas.openxmlformats.org/officeDocument/2006/relationships/image"/><Relationship Id="rId3" Target="../media/image19.png" Type="http://schemas.openxmlformats.org/officeDocument/2006/relationships/image"/><Relationship Id="rId4" Target="../media/image20.svg" Type="http://schemas.openxmlformats.org/officeDocument/2006/relationships/image"/><Relationship Id="rId5" Target="../media/image27.jpeg" Type="http://schemas.openxmlformats.org/officeDocument/2006/relationships/image"/><Relationship Id="rId6" Target="../media/image28.png" Type="http://schemas.openxmlformats.org/officeDocument/2006/relationships/image"/><Relationship Id="rId7" Target="../media/image29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jpeg" Type="http://schemas.openxmlformats.org/officeDocument/2006/relationships/image"/><Relationship Id="rId3" Target="../media/image28.png" Type="http://schemas.openxmlformats.org/officeDocument/2006/relationships/image"/><Relationship Id="rId4" Target="../media/image29.svg" Type="http://schemas.openxmlformats.org/officeDocument/2006/relationships/image"/><Relationship Id="rId5" Target="../media/image31.jpeg" Type="http://schemas.openxmlformats.org/officeDocument/2006/relationships/image"/><Relationship Id="rId6" Target="../media/image32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jpeg" Type="http://schemas.openxmlformats.org/officeDocument/2006/relationships/image"/><Relationship Id="rId3" Target="../media/image19.png" Type="http://schemas.openxmlformats.org/officeDocument/2006/relationships/image"/><Relationship Id="rId4" Target="../media/image20.svg" Type="http://schemas.openxmlformats.org/officeDocument/2006/relationships/image"/><Relationship Id="rId5" Target="../media/image28.png" Type="http://schemas.openxmlformats.org/officeDocument/2006/relationships/image"/><Relationship Id="rId6" Target="../media/image29.svg" Type="http://schemas.openxmlformats.org/officeDocument/2006/relationships/image"/><Relationship Id="rId7" Target="../media/image34.gif" Type="http://schemas.openxmlformats.org/officeDocument/2006/relationships/image"/><Relationship Id="rId8" Target="../media/image35.png" Type="http://schemas.openxmlformats.org/officeDocument/2006/relationships/image"/><Relationship Id="rId9" Target="../media/image36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9764" t="0" r="-16641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237859" y="7398089"/>
            <a:ext cx="12832964" cy="303325"/>
          </a:xfrm>
          <a:custGeom>
            <a:avLst/>
            <a:gdLst/>
            <a:ahLst/>
            <a:cxnLst/>
            <a:rect r="r" b="b" t="t" l="l"/>
            <a:pathLst>
              <a:path h="303325" w="12832964">
                <a:moveTo>
                  <a:pt x="0" y="0"/>
                </a:moveTo>
                <a:lnTo>
                  <a:pt x="12832964" y="0"/>
                </a:lnTo>
                <a:lnTo>
                  <a:pt x="12832964" y="303324"/>
                </a:lnTo>
                <a:lnTo>
                  <a:pt x="0" y="30332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2295806" y="13175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796014" y="7284982"/>
            <a:ext cx="2491986" cy="3286792"/>
          </a:xfrm>
          <a:custGeom>
            <a:avLst/>
            <a:gdLst/>
            <a:ahLst/>
            <a:cxnLst/>
            <a:rect r="r" b="b" t="t" l="l"/>
            <a:pathLst>
              <a:path h="3286792" w="2491986">
                <a:moveTo>
                  <a:pt x="0" y="0"/>
                </a:moveTo>
                <a:lnTo>
                  <a:pt x="2491986" y="0"/>
                </a:lnTo>
                <a:lnTo>
                  <a:pt x="2491986" y="3286792"/>
                </a:lnTo>
                <a:lnTo>
                  <a:pt x="0" y="328679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785509" y="766957"/>
            <a:ext cx="2333908" cy="1864209"/>
          </a:xfrm>
          <a:custGeom>
            <a:avLst/>
            <a:gdLst/>
            <a:ahLst/>
            <a:cxnLst/>
            <a:rect r="r" b="b" t="t" l="l"/>
            <a:pathLst>
              <a:path h="1864209" w="2333908">
                <a:moveTo>
                  <a:pt x="0" y="0"/>
                </a:moveTo>
                <a:lnTo>
                  <a:pt x="2333909" y="0"/>
                </a:lnTo>
                <a:lnTo>
                  <a:pt x="2333909" y="1864209"/>
                </a:lnTo>
                <a:lnTo>
                  <a:pt x="0" y="186420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0" y="7772237"/>
            <a:ext cx="2373308" cy="2514763"/>
          </a:xfrm>
          <a:custGeom>
            <a:avLst/>
            <a:gdLst/>
            <a:ahLst/>
            <a:cxnLst/>
            <a:rect r="r" b="b" t="t" l="l"/>
            <a:pathLst>
              <a:path h="2514763" w="2373308">
                <a:moveTo>
                  <a:pt x="0" y="0"/>
                </a:moveTo>
                <a:lnTo>
                  <a:pt x="2373308" y="0"/>
                </a:lnTo>
                <a:lnTo>
                  <a:pt x="2373308" y="2514763"/>
                </a:lnTo>
                <a:lnTo>
                  <a:pt x="0" y="251476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649306" y="6456367"/>
            <a:ext cx="1448004" cy="1657229"/>
          </a:xfrm>
          <a:custGeom>
            <a:avLst/>
            <a:gdLst/>
            <a:ahLst/>
            <a:cxnLst/>
            <a:rect r="r" b="b" t="t" l="l"/>
            <a:pathLst>
              <a:path h="1657229" w="1448004">
                <a:moveTo>
                  <a:pt x="0" y="0"/>
                </a:moveTo>
                <a:lnTo>
                  <a:pt x="1448004" y="0"/>
                </a:lnTo>
                <a:lnTo>
                  <a:pt x="1448004" y="1657229"/>
                </a:lnTo>
                <a:lnTo>
                  <a:pt x="0" y="1657229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95093" y="4129117"/>
            <a:ext cx="10453244" cy="3972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59"/>
              </a:lnSpc>
              <a:spcBef>
                <a:spcPct val="0"/>
              </a:spcBef>
            </a:pPr>
            <a:r>
              <a:rPr lang="en-US" b="true" sz="2780" spc="1382" strike="noStrike" u="none">
                <a:solidFill>
                  <a:srgbClr val="EBCEB5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QUESTION &amp; ANSWERS WEBSITE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64463" y="1546662"/>
            <a:ext cx="13695775" cy="2563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427"/>
              </a:lnSpc>
            </a:pPr>
            <a:r>
              <a:rPr lang="en-US" b="true" sz="15842" spc="1695">
                <a:solidFill>
                  <a:srgbClr val="FFFFFF"/>
                </a:solidFill>
                <a:latin typeface="ITC Benguiat Bold"/>
                <a:ea typeface="ITC Benguiat Bold"/>
                <a:cs typeface="ITC Benguiat Bold"/>
                <a:sym typeface="ITC Benguiat Bold"/>
              </a:rPr>
              <a:t>QUERY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807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8100000">
            <a:off x="-1784959" y="11870230"/>
            <a:ext cx="9512725" cy="224846"/>
          </a:xfrm>
          <a:custGeom>
            <a:avLst/>
            <a:gdLst/>
            <a:ahLst/>
            <a:cxnLst/>
            <a:rect r="r" b="b" t="t" l="l"/>
            <a:pathLst>
              <a:path h="224846" w="9512725">
                <a:moveTo>
                  <a:pt x="0" y="0"/>
                </a:moveTo>
                <a:lnTo>
                  <a:pt x="9512725" y="0"/>
                </a:lnTo>
                <a:lnTo>
                  <a:pt x="9512725" y="224846"/>
                </a:lnTo>
                <a:lnTo>
                  <a:pt x="0" y="2248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8100000">
            <a:off x="-536152" y="12228206"/>
            <a:ext cx="9512725" cy="224846"/>
          </a:xfrm>
          <a:custGeom>
            <a:avLst/>
            <a:gdLst/>
            <a:ahLst/>
            <a:cxnLst/>
            <a:rect r="r" b="b" t="t" l="l"/>
            <a:pathLst>
              <a:path h="224846" w="9512725">
                <a:moveTo>
                  <a:pt x="0" y="0"/>
                </a:moveTo>
                <a:lnTo>
                  <a:pt x="9512725" y="0"/>
                </a:lnTo>
                <a:lnTo>
                  <a:pt x="9512725" y="224846"/>
                </a:lnTo>
                <a:lnTo>
                  <a:pt x="0" y="2248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5400000">
            <a:off x="1381331" y="9285564"/>
            <a:ext cx="14044299" cy="331956"/>
          </a:xfrm>
          <a:custGeom>
            <a:avLst/>
            <a:gdLst/>
            <a:ahLst/>
            <a:cxnLst/>
            <a:rect r="r" b="b" t="t" l="l"/>
            <a:pathLst>
              <a:path h="331956" w="14044299">
                <a:moveTo>
                  <a:pt x="0" y="0"/>
                </a:moveTo>
                <a:lnTo>
                  <a:pt x="14044299" y="0"/>
                </a:lnTo>
                <a:lnTo>
                  <a:pt x="14044299" y="331956"/>
                </a:lnTo>
                <a:lnTo>
                  <a:pt x="0" y="33195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1605048" y="1061493"/>
            <a:ext cx="6414700" cy="8440640"/>
            <a:chOff x="0" y="0"/>
            <a:chExt cx="1689468" cy="222304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689468" cy="2223049"/>
            </a:xfrm>
            <a:custGeom>
              <a:avLst/>
              <a:gdLst/>
              <a:ahLst/>
              <a:cxnLst/>
              <a:rect r="r" b="b" t="t" l="l"/>
              <a:pathLst>
                <a:path h="2223049" w="1689468">
                  <a:moveTo>
                    <a:pt x="0" y="0"/>
                  </a:moveTo>
                  <a:lnTo>
                    <a:pt x="1689468" y="0"/>
                  </a:lnTo>
                  <a:lnTo>
                    <a:pt x="1689468" y="2223049"/>
                  </a:lnTo>
                  <a:lnTo>
                    <a:pt x="0" y="2223049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1689468" cy="22801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15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1873300" y="1626551"/>
            <a:ext cx="5878197" cy="1848960"/>
          </a:xfrm>
          <a:custGeom>
            <a:avLst/>
            <a:gdLst/>
            <a:ahLst/>
            <a:cxnLst/>
            <a:rect r="r" b="b" t="t" l="l"/>
            <a:pathLst>
              <a:path h="1848960" w="5878197">
                <a:moveTo>
                  <a:pt x="0" y="0"/>
                </a:moveTo>
                <a:lnTo>
                  <a:pt x="5878197" y="0"/>
                </a:lnTo>
                <a:lnTo>
                  <a:pt x="5878197" y="1848960"/>
                </a:lnTo>
                <a:lnTo>
                  <a:pt x="0" y="184896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242218" y="1248650"/>
            <a:ext cx="10985610" cy="8202892"/>
          </a:xfrm>
          <a:custGeom>
            <a:avLst/>
            <a:gdLst/>
            <a:ahLst/>
            <a:cxnLst/>
            <a:rect r="r" b="b" t="t" l="l"/>
            <a:pathLst>
              <a:path h="8202892" w="10985610">
                <a:moveTo>
                  <a:pt x="0" y="0"/>
                </a:moveTo>
                <a:lnTo>
                  <a:pt x="10985610" y="0"/>
                </a:lnTo>
                <a:lnTo>
                  <a:pt x="10985610" y="8202892"/>
                </a:lnTo>
                <a:lnTo>
                  <a:pt x="0" y="820289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111" t="0" r="-4896" b="-25494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2098431" y="2059823"/>
            <a:ext cx="5346033" cy="6629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60"/>
              </a:lnSpc>
            </a:pPr>
            <a:r>
              <a:rPr lang="en-US" sz="3900" b="true">
                <a:solidFill>
                  <a:srgbClr val="00204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Question Panel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098431" y="5205613"/>
            <a:ext cx="5346033" cy="6629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60"/>
              </a:lnSpc>
            </a:pPr>
            <a:r>
              <a:rPr lang="en-US" sz="3900" b="true">
                <a:solidFill>
                  <a:srgbClr val="00204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Made using Modals</a:t>
            </a:r>
          </a:p>
        </p:txBody>
      </p:sp>
    </p:spTree>
  </p:cSld>
  <p:clrMapOvr>
    <a:masterClrMapping/>
  </p:clrMapOvr>
  <p:transition spd="slow">
    <p:push dir="l"/>
  </p:transition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44728" y="1287819"/>
            <a:ext cx="15998544" cy="8999181"/>
          </a:xfrm>
          <a:custGeom>
            <a:avLst/>
            <a:gdLst/>
            <a:ahLst/>
            <a:cxnLst/>
            <a:rect r="r" b="b" t="t" l="l"/>
            <a:pathLst>
              <a:path h="8999181" w="15998544">
                <a:moveTo>
                  <a:pt x="0" y="0"/>
                </a:moveTo>
                <a:lnTo>
                  <a:pt x="15998544" y="0"/>
                </a:lnTo>
                <a:lnTo>
                  <a:pt x="15998544" y="8999181"/>
                </a:lnTo>
                <a:lnTo>
                  <a:pt x="0" y="89991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483" t="-2668" r="0" b="-2668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7336554" y="0"/>
            <a:ext cx="3614891" cy="1137048"/>
          </a:xfrm>
          <a:custGeom>
            <a:avLst/>
            <a:gdLst/>
            <a:ahLst/>
            <a:cxnLst/>
            <a:rect r="r" b="b" t="t" l="l"/>
            <a:pathLst>
              <a:path h="1137048" w="3614891">
                <a:moveTo>
                  <a:pt x="0" y="0"/>
                </a:moveTo>
                <a:lnTo>
                  <a:pt x="3614892" y="0"/>
                </a:lnTo>
                <a:lnTo>
                  <a:pt x="3614892" y="1137048"/>
                </a:lnTo>
                <a:lnTo>
                  <a:pt x="0" y="11370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11535733" y="4999203"/>
            <a:ext cx="556513" cy="611552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7336554" y="141608"/>
            <a:ext cx="3614891" cy="808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33"/>
              </a:lnSpc>
              <a:spcBef>
                <a:spcPct val="0"/>
              </a:spcBef>
            </a:pPr>
            <a:r>
              <a:rPr lang="en-US" sz="2309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QUESTION ADDED SUCCESSFULLY</a:t>
            </a:r>
          </a:p>
        </p:txBody>
      </p:sp>
    </p:spTree>
  </p:cSld>
  <p:clrMapOvr>
    <a:masterClrMapping/>
  </p:clrMapOvr>
  <p:transition spd="slow">
    <p:push dir="l"/>
  </p:transition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17233" y="1256887"/>
            <a:ext cx="16053535" cy="9030113"/>
          </a:xfrm>
          <a:custGeom>
            <a:avLst/>
            <a:gdLst/>
            <a:ahLst/>
            <a:cxnLst/>
            <a:rect r="r" b="b" t="t" l="l"/>
            <a:pathLst>
              <a:path h="9030113" w="16053535">
                <a:moveTo>
                  <a:pt x="0" y="0"/>
                </a:moveTo>
                <a:lnTo>
                  <a:pt x="16053534" y="0"/>
                </a:lnTo>
                <a:lnTo>
                  <a:pt x="16053534" y="9030113"/>
                </a:lnTo>
                <a:lnTo>
                  <a:pt x="0" y="90301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000" t="-16486" r="-6346" b="-697"/>
            </a:stretch>
          </a:blipFill>
          <a:ln w="66675" cap="sq">
            <a:solidFill>
              <a:srgbClr val="000000"/>
            </a:solidFill>
            <a:prstDash val="solid"/>
            <a:miter/>
          </a:ln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0627414" y="9217780"/>
            <a:ext cx="972990" cy="1069220"/>
          </a:xfrm>
          <a:prstGeom prst="rect">
            <a:avLst/>
          </a:prstGeom>
        </p:spPr>
      </p:pic>
      <p:sp>
        <p:nvSpPr>
          <p:cNvPr name="Freeform 4" id="4"/>
          <p:cNvSpPr/>
          <p:nvPr/>
        </p:nvSpPr>
        <p:spPr>
          <a:xfrm flipH="false" flipV="false" rot="0">
            <a:off x="7336554" y="-108348"/>
            <a:ext cx="3614891" cy="1137048"/>
          </a:xfrm>
          <a:custGeom>
            <a:avLst/>
            <a:gdLst/>
            <a:ahLst/>
            <a:cxnLst/>
            <a:rect r="r" b="b" t="t" l="l"/>
            <a:pathLst>
              <a:path h="1137048" w="3614891">
                <a:moveTo>
                  <a:pt x="0" y="0"/>
                </a:moveTo>
                <a:lnTo>
                  <a:pt x="3614892" y="0"/>
                </a:lnTo>
                <a:lnTo>
                  <a:pt x="3614892" y="1137048"/>
                </a:lnTo>
                <a:lnTo>
                  <a:pt x="0" y="11370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7336554" y="141608"/>
            <a:ext cx="3614891" cy="808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33"/>
              </a:lnSpc>
            </a:pPr>
            <a:r>
              <a:rPr lang="en-US" sz="2309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ANSWER DIALOG BOX</a:t>
            </a:r>
          </a:p>
          <a:p>
            <a:pPr algn="ctr">
              <a:lnSpc>
                <a:spcPts val="3233"/>
              </a:lnSpc>
              <a:spcBef>
                <a:spcPct val="0"/>
              </a:spcBef>
            </a:pPr>
            <a:r>
              <a:rPr lang="en-US" sz="2309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USING MODALS</a:t>
            </a:r>
          </a:p>
        </p:txBody>
      </p:sp>
    </p:spTree>
  </p:cSld>
  <p:clrMapOvr>
    <a:masterClrMapping/>
  </p:clrMapOvr>
  <p:transition spd="slow">
    <p:push dir="l"/>
  </p:transition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63082" y="1279673"/>
            <a:ext cx="15761836" cy="9411024"/>
          </a:xfrm>
          <a:custGeom>
            <a:avLst/>
            <a:gdLst/>
            <a:ahLst/>
            <a:cxnLst/>
            <a:rect r="r" b="b" t="t" l="l"/>
            <a:pathLst>
              <a:path h="9411024" w="15761836">
                <a:moveTo>
                  <a:pt x="0" y="0"/>
                </a:moveTo>
                <a:lnTo>
                  <a:pt x="15761836" y="0"/>
                </a:lnTo>
                <a:lnTo>
                  <a:pt x="15761836" y="9411024"/>
                </a:lnTo>
                <a:lnTo>
                  <a:pt x="0" y="94110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158" t="-3300" r="-3644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336554" y="-108348"/>
            <a:ext cx="3614891" cy="1137048"/>
          </a:xfrm>
          <a:custGeom>
            <a:avLst/>
            <a:gdLst/>
            <a:ahLst/>
            <a:cxnLst/>
            <a:rect r="r" b="b" t="t" l="l"/>
            <a:pathLst>
              <a:path h="1137048" w="3614891">
                <a:moveTo>
                  <a:pt x="0" y="0"/>
                </a:moveTo>
                <a:lnTo>
                  <a:pt x="3614892" y="0"/>
                </a:lnTo>
                <a:lnTo>
                  <a:pt x="3614892" y="1137048"/>
                </a:lnTo>
                <a:lnTo>
                  <a:pt x="0" y="11370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11495364" y="6660280"/>
            <a:ext cx="838853" cy="921817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7336554" y="141608"/>
            <a:ext cx="3614891" cy="808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33"/>
              </a:lnSpc>
              <a:spcBef>
                <a:spcPct val="0"/>
              </a:spcBef>
            </a:pPr>
            <a:r>
              <a:rPr lang="en-US" sz="2309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ANSWER ADDED SUCCESSFULLY</a:t>
            </a:r>
          </a:p>
        </p:txBody>
      </p:sp>
    </p:spTree>
  </p:cSld>
  <p:clrMapOvr>
    <a:masterClrMapping/>
  </p:clrMapOvr>
  <p:transition spd="slow">
    <p:push dir="l"/>
  </p:transition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807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1194" t="0" r="-5211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2702014" y="760598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2" y="0"/>
                </a:lnTo>
                <a:lnTo>
                  <a:pt x="6873872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49773" y="1289405"/>
            <a:ext cx="11211045" cy="8247251"/>
          </a:xfrm>
          <a:custGeom>
            <a:avLst/>
            <a:gdLst/>
            <a:ahLst/>
            <a:cxnLst/>
            <a:rect r="r" b="b" t="t" l="l"/>
            <a:pathLst>
              <a:path h="8247251" w="11211045">
                <a:moveTo>
                  <a:pt x="0" y="0"/>
                </a:moveTo>
                <a:lnTo>
                  <a:pt x="11211046" y="0"/>
                </a:lnTo>
                <a:lnTo>
                  <a:pt x="11211046" y="8247251"/>
                </a:lnTo>
                <a:lnTo>
                  <a:pt x="0" y="824725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2739" t="0" r="-35684" b="-5845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252237" y="9723625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2" y="0"/>
                </a:lnTo>
                <a:lnTo>
                  <a:pt x="6873872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2250524" y="1567761"/>
            <a:ext cx="5514579" cy="7690539"/>
            <a:chOff x="0" y="0"/>
            <a:chExt cx="1452399" cy="202549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452399" cy="2025492"/>
            </a:xfrm>
            <a:custGeom>
              <a:avLst/>
              <a:gdLst/>
              <a:ahLst/>
              <a:cxnLst/>
              <a:rect r="r" b="b" t="t" l="l"/>
              <a:pathLst>
                <a:path h="2025492" w="1452399">
                  <a:moveTo>
                    <a:pt x="0" y="0"/>
                  </a:moveTo>
                  <a:lnTo>
                    <a:pt x="1452399" y="0"/>
                  </a:lnTo>
                  <a:lnTo>
                    <a:pt x="1452399" y="2025492"/>
                  </a:lnTo>
                  <a:lnTo>
                    <a:pt x="0" y="202549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1452399" cy="20826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15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2664943" y="1851456"/>
            <a:ext cx="4685741" cy="1473878"/>
          </a:xfrm>
          <a:custGeom>
            <a:avLst/>
            <a:gdLst/>
            <a:ahLst/>
            <a:cxnLst/>
            <a:rect r="r" b="b" t="t" l="l"/>
            <a:pathLst>
              <a:path h="1473878" w="4685741">
                <a:moveTo>
                  <a:pt x="0" y="0"/>
                </a:moveTo>
                <a:lnTo>
                  <a:pt x="4685741" y="0"/>
                </a:lnTo>
                <a:lnTo>
                  <a:pt x="4685741" y="1473878"/>
                </a:lnTo>
                <a:lnTo>
                  <a:pt x="0" y="147387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3252237" y="2319155"/>
            <a:ext cx="3511153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SCHEMA DIAGRAM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390532" y="3981185"/>
            <a:ext cx="3207350" cy="4180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b="true">
                <a:solidFill>
                  <a:srgbClr val="00204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DEPICTING HOW THE APIs ARE WORKING AND CONNECTING TO THE DAABASE</a:t>
            </a:r>
          </a:p>
        </p:txBody>
      </p:sp>
    </p:spTree>
  </p:cSld>
  <p:clrMapOvr>
    <a:masterClrMapping/>
  </p:clrMapOvr>
  <p:transition spd="slow">
    <p:push dir="l"/>
  </p:transition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96631" y="717373"/>
            <a:ext cx="7891848" cy="8540927"/>
          </a:xfrm>
          <a:custGeom>
            <a:avLst/>
            <a:gdLst/>
            <a:ahLst/>
            <a:cxnLst/>
            <a:rect r="r" b="b" t="t" l="l"/>
            <a:pathLst>
              <a:path h="8540927" w="7891848">
                <a:moveTo>
                  <a:pt x="0" y="0"/>
                </a:moveTo>
                <a:lnTo>
                  <a:pt x="7891848" y="0"/>
                </a:lnTo>
                <a:lnTo>
                  <a:pt x="7891848" y="8540927"/>
                </a:lnTo>
                <a:lnTo>
                  <a:pt x="0" y="85409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5238053" y="2885708"/>
            <a:ext cx="838853" cy="921817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 rot="0">
            <a:off x="11466942" y="1028700"/>
            <a:ext cx="5147315" cy="8229600"/>
            <a:chOff x="0" y="0"/>
            <a:chExt cx="1355671" cy="216746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355671" cy="2167467"/>
            </a:xfrm>
            <a:custGeom>
              <a:avLst/>
              <a:gdLst/>
              <a:ahLst/>
              <a:cxnLst/>
              <a:rect r="r" b="b" t="t" l="l"/>
              <a:pathLst>
                <a:path h="2167467" w="1355671">
                  <a:moveTo>
                    <a:pt x="0" y="0"/>
                  </a:moveTo>
                  <a:lnTo>
                    <a:pt x="1355671" y="0"/>
                  </a:lnTo>
                  <a:lnTo>
                    <a:pt x="1355671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C471ED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1355671" cy="22246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15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2094082" y="1372550"/>
            <a:ext cx="3501963" cy="1101527"/>
          </a:xfrm>
          <a:custGeom>
            <a:avLst/>
            <a:gdLst/>
            <a:ahLst/>
            <a:cxnLst/>
            <a:rect r="r" b="b" t="t" l="l"/>
            <a:pathLst>
              <a:path h="1101527" w="3501963">
                <a:moveTo>
                  <a:pt x="0" y="0"/>
                </a:moveTo>
                <a:lnTo>
                  <a:pt x="3501963" y="0"/>
                </a:lnTo>
                <a:lnTo>
                  <a:pt x="3501963" y="1101527"/>
                </a:lnTo>
                <a:lnTo>
                  <a:pt x="0" y="110152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2511861" y="1599781"/>
            <a:ext cx="2666405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SHARE POST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707272" y="3721800"/>
            <a:ext cx="4666655" cy="2317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440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Using Web </a:t>
            </a:r>
          </a:p>
          <a:p>
            <a:pPr algn="ctr">
              <a:lnSpc>
                <a:spcPts val="6160"/>
              </a:lnSpc>
            </a:pPr>
            <a:r>
              <a:rPr lang="en-US" sz="440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Share API </a:t>
            </a:r>
          </a:p>
          <a:p>
            <a:pPr algn="ctr">
              <a:lnSpc>
                <a:spcPts val="6160"/>
              </a:lnSpc>
            </a:pPr>
            <a:r>
              <a:rPr lang="en-US" sz="440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(navigator.share)</a:t>
            </a:r>
          </a:p>
        </p:txBody>
      </p:sp>
    </p:spTree>
  </p:cSld>
  <p:clrMapOvr>
    <a:masterClrMapping/>
  </p:clrMapOvr>
  <p:transition spd="slow">
    <p:push dir="l"/>
  </p:transition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5238053" y="2885708"/>
            <a:ext cx="838853" cy="921817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11466942" y="1028700"/>
            <a:ext cx="5147315" cy="8229600"/>
            <a:chOff x="0" y="0"/>
            <a:chExt cx="1355671" cy="216746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355671" cy="2167467"/>
            </a:xfrm>
            <a:custGeom>
              <a:avLst/>
              <a:gdLst/>
              <a:ahLst/>
              <a:cxnLst/>
              <a:rect r="r" b="b" t="t" l="l"/>
              <a:pathLst>
                <a:path h="2167467" w="1355671">
                  <a:moveTo>
                    <a:pt x="0" y="0"/>
                  </a:moveTo>
                  <a:lnTo>
                    <a:pt x="1355671" y="0"/>
                  </a:lnTo>
                  <a:lnTo>
                    <a:pt x="1355671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C471ED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1355671" cy="22246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15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2094082" y="1372550"/>
            <a:ext cx="3501963" cy="1101527"/>
          </a:xfrm>
          <a:custGeom>
            <a:avLst/>
            <a:gdLst/>
            <a:ahLst/>
            <a:cxnLst/>
            <a:rect r="r" b="b" t="t" l="l"/>
            <a:pathLst>
              <a:path h="1101527" w="3501963">
                <a:moveTo>
                  <a:pt x="0" y="0"/>
                </a:moveTo>
                <a:lnTo>
                  <a:pt x="3501963" y="0"/>
                </a:lnTo>
                <a:lnTo>
                  <a:pt x="3501963" y="1101527"/>
                </a:lnTo>
                <a:lnTo>
                  <a:pt x="0" y="110152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08174" y="3061616"/>
            <a:ext cx="9698611" cy="4163768"/>
          </a:xfrm>
          <a:custGeom>
            <a:avLst/>
            <a:gdLst/>
            <a:ahLst/>
            <a:cxnLst/>
            <a:rect r="r" b="b" t="t" l="l"/>
            <a:pathLst>
              <a:path h="4163768" w="9698611">
                <a:moveTo>
                  <a:pt x="0" y="0"/>
                </a:moveTo>
                <a:lnTo>
                  <a:pt x="9698611" y="0"/>
                </a:lnTo>
                <a:lnTo>
                  <a:pt x="9698611" y="4163768"/>
                </a:lnTo>
                <a:lnTo>
                  <a:pt x="0" y="416376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-4954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2337256" y="1599781"/>
            <a:ext cx="3015615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LOGGING OUT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573095" y="3721800"/>
            <a:ext cx="2935010" cy="1536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440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FINALLY</a:t>
            </a:r>
          </a:p>
          <a:p>
            <a:pPr algn="ctr">
              <a:lnSpc>
                <a:spcPts val="6160"/>
              </a:lnSpc>
            </a:pPr>
            <a:r>
              <a:rPr lang="en-US" sz="440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GOOD BYE</a:t>
            </a:r>
          </a:p>
        </p:txBody>
      </p:sp>
    </p:spTree>
  </p:cSld>
  <p:clrMapOvr>
    <a:masterClrMapping/>
  </p:clrMapOvr>
  <p:transition spd="slow">
    <p:push dir="l"/>
  </p:transition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570230" y="704880"/>
            <a:ext cx="12612292" cy="12693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359"/>
              </a:lnSpc>
            </a:pPr>
            <a:r>
              <a:rPr lang="en-US" b="true" sz="7399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FUTURE SCOPES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61925" y="-102796"/>
            <a:ext cx="1891424" cy="1371282"/>
          </a:xfrm>
          <a:custGeom>
            <a:avLst/>
            <a:gdLst/>
            <a:ahLst/>
            <a:cxnLst/>
            <a:rect r="r" b="b" t="t" l="l"/>
            <a:pathLst>
              <a:path h="1371282" w="1891424">
                <a:moveTo>
                  <a:pt x="0" y="0"/>
                </a:moveTo>
                <a:lnTo>
                  <a:pt x="1891424" y="0"/>
                </a:lnTo>
                <a:lnTo>
                  <a:pt x="1891424" y="1371282"/>
                </a:lnTo>
                <a:lnTo>
                  <a:pt x="0" y="137128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855926" y="2399355"/>
            <a:ext cx="12576148" cy="7545689"/>
          </a:xfrm>
          <a:custGeom>
            <a:avLst/>
            <a:gdLst/>
            <a:ahLst/>
            <a:cxnLst/>
            <a:rect r="r" b="b" t="t" l="l"/>
            <a:pathLst>
              <a:path h="7545689" w="12576148">
                <a:moveTo>
                  <a:pt x="0" y="0"/>
                </a:moveTo>
                <a:lnTo>
                  <a:pt x="12576148" y="0"/>
                </a:lnTo>
                <a:lnTo>
                  <a:pt x="12576148" y="7545690"/>
                </a:lnTo>
                <a:lnTo>
                  <a:pt x="0" y="754569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798118" y="8060368"/>
            <a:ext cx="2227226" cy="2057400"/>
          </a:xfrm>
          <a:custGeom>
            <a:avLst/>
            <a:gdLst/>
            <a:ahLst/>
            <a:cxnLst/>
            <a:rect r="r" b="b" t="t" l="l"/>
            <a:pathLst>
              <a:path h="2057400" w="2227226">
                <a:moveTo>
                  <a:pt x="0" y="0"/>
                </a:moveTo>
                <a:lnTo>
                  <a:pt x="2227226" y="0"/>
                </a:lnTo>
                <a:lnTo>
                  <a:pt x="2227226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453071" y="2494296"/>
            <a:ext cx="12521890" cy="20737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50678" indent="-425339" lvl="1">
              <a:lnSpc>
                <a:spcPts val="5516"/>
              </a:lnSpc>
              <a:buAutoNum type="arabicPeriod" startAt="1"/>
            </a:pPr>
            <a:r>
              <a:rPr lang="en-US" b="true" sz="3940">
                <a:solidFill>
                  <a:srgbClr val="28094B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  We will add a button which when clicked will     ....show the  peoples who are online and can share contents inter.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798776" y="8168417"/>
            <a:ext cx="396835" cy="6722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73"/>
              </a:lnSpc>
              <a:spcBef>
                <a:spcPct val="0"/>
              </a:spcBef>
            </a:pPr>
            <a:r>
              <a:rPr lang="en-US" b="true" sz="3909">
                <a:solidFill>
                  <a:srgbClr val="28094B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3.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313039" y="8215082"/>
            <a:ext cx="11661923" cy="20719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99"/>
              </a:lnSpc>
              <a:spcBef>
                <a:spcPct val="0"/>
              </a:spcBef>
            </a:pPr>
            <a:r>
              <a:rPr lang="en-US" b="true" sz="3928">
                <a:solidFill>
                  <a:srgbClr val="28094B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After developing it further day by day making it a platform for the communication medium among different colleges.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313039" y="5327577"/>
            <a:ext cx="11512091" cy="27327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29"/>
              </a:lnSpc>
            </a:pPr>
            <a:r>
              <a:rPr lang="en-US" sz="3877" b="true">
                <a:solidFill>
                  <a:srgbClr val="28094B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 People can have personalised search under the</a:t>
            </a:r>
          </a:p>
          <a:p>
            <a:pPr algn="l">
              <a:lnSpc>
                <a:spcPts val="5429"/>
              </a:lnSpc>
            </a:pPr>
            <a:r>
              <a:rPr lang="en-US" sz="3877" b="true">
                <a:solidFill>
                  <a:srgbClr val="28094B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 spaces such that the questions will get automatically added under the specific topics. </a:t>
            </a:r>
          </a:p>
          <a:p>
            <a:pPr algn="l">
              <a:lnSpc>
                <a:spcPts val="5429"/>
              </a:lnSpc>
              <a:spcBef>
                <a:spcPct val="0"/>
              </a:spcBef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2853247" y="5327577"/>
            <a:ext cx="402193" cy="6722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73"/>
              </a:lnSpc>
              <a:spcBef>
                <a:spcPct val="0"/>
              </a:spcBef>
            </a:pPr>
            <a:r>
              <a:rPr lang="en-US" b="true" sz="3909">
                <a:solidFill>
                  <a:srgbClr val="28094B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2.</a:t>
            </a:r>
          </a:p>
        </p:txBody>
      </p:sp>
    </p:spTree>
  </p:cSld>
  <p:clrMapOvr>
    <a:masterClrMapping/>
  </p:clrMapOvr>
  <p:transition spd="slow">
    <p:push dir="l"/>
  </p:transition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963213" y="2145295"/>
            <a:ext cx="7092256" cy="6947776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2892062" y="2430627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2" y="0"/>
                </a:lnTo>
                <a:lnTo>
                  <a:pt x="6873872" y="162474"/>
                </a:lnTo>
                <a:lnTo>
                  <a:pt x="0" y="16247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0">
            <a:off x="544874" y="114613"/>
            <a:ext cx="2270860" cy="2185702"/>
          </a:xfrm>
          <a:prstGeom prst="rect">
            <a:avLst/>
          </a:prstGeom>
        </p:spPr>
      </p:pic>
      <p:sp>
        <p:nvSpPr>
          <p:cNvPr name="Freeform 6" id="6"/>
          <p:cNvSpPr/>
          <p:nvPr/>
        </p:nvSpPr>
        <p:spPr>
          <a:xfrm flipH="false" flipV="false" rot="0">
            <a:off x="0" y="0"/>
            <a:ext cx="19488130" cy="10287000"/>
          </a:xfrm>
          <a:custGeom>
            <a:avLst/>
            <a:gdLst/>
            <a:ahLst/>
            <a:cxnLst/>
            <a:rect r="r" b="b" t="t" l="l"/>
            <a:pathLst>
              <a:path h="10287000" w="19488130">
                <a:moveTo>
                  <a:pt x="0" y="0"/>
                </a:moveTo>
                <a:lnTo>
                  <a:pt x="19488130" y="0"/>
                </a:lnTo>
                <a:lnTo>
                  <a:pt x="1948813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7057" t="-9121" r="0" b="-9406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6441257" y="1331991"/>
            <a:ext cx="6605617" cy="1261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FFFFFF"/>
                </a:solidFill>
                <a:latin typeface="ITC Benguiat Bold"/>
                <a:ea typeface="ITC Benguiat Bold"/>
                <a:cs typeface="ITC Benguiat Bold"/>
                <a:sym typeface="ITC Benguiat Bold"/>
              </a:rPr>
              <a:t>CONCLUSION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146372" y="2679166"/>
            <a:ext cx="7195386" cy="60566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742"/>
              </a:lnSpc>
            </a:pPr>
            <a:r>
              <a:rPr lang="en-US" sz="2673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The goal of this thesis was to create an online question-answer social networking website and research the basics of MERN Stack: MongoDB, Express.js framework, React.js library and Node.js platform. The theoretical background section has covered the study of an online question-answer social network concept, also methods and technologies to implement the thesis. This chapter helps us to understand how this thesis project was implemented.</a:t>
            </a:r>
          </a:p>
          <a:p>
            <a:pPr algn="just">
              <a:lnSpc>
                <a:spcPts val="3742"/>
              </a:lnSpc>
            </a:pPr>
          </a:p>
        </p:txBody>
      </p:sp>
    </p:spTree>
  </p:cSld>
  <p:clrMapOvr>
    <a:masterClrMapping/>
  </p:clrMapOvr>
  <p:transition spd="slow">
    <p:push dir="l"/>
  </p:transition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701509"/>
          </a:xfrm>
          <a:custGeom>
            <a:avLst/>
            <a:gdLst/>
            <a:ahLst/>
            <a:cxnLst/>
            <a:rect r="r" b="b" t="t" l="l"/>
            <a:pathLst>
              <a:path h="10701509" w="18288000">
                <a:moveTo>
                  <a:pt x="0" y="0"/>
                </a:moveTo>
                <a:lnTo>
                  <a:pt x="18288000" y="0"/>
                </a:lnTo>
                <a:lnTo>
                  <a:pt x="18288000" y="10701509"/>
                </a:lnTo>
                <a:lnTo>
                  <a:pt x="0" y="1070150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382" t="-13332" r="-2726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759097" y="443084"/>
            <a:ext cx="14833104" cy="41461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797"/>
              </a:lnSpc>
            </a:pPr>
            <a:r>
              <a:rPr lang="en-US" b="true" sz="15099" spc="1585">
                <a:solidFill>
                  <a:srgbClr val="FFFFFF"/>
                </a:solidFill>
                <a:latin typeface="ITC Benguiat Bold"/>
                <a:ea typeface="ITC Benguiat Bold"/>
                <a:cs typeface="ITC Benguiat Bold"/>
                <a:sym typeface="ITC Benguiat Bold"/>
              </a:rPr>
              <a:t>THANK</a:t>
            </a:r>
          </a:p>
          <a:p>
            <a:pPr algn="ctr">
              <a:lnSpc>
                <a:spcPts val="14797"/>
              </a:lnSpc>
            </a:pPr>
            <a:r>
              <a:rPr lang="en-US" b="true" sz="15099" spc="1585">
                <a:solidFill>
                  <a:srgbClr val="FFFFFF"/>
                </a:solidFill>
                <a:latin typeface="ITC Benguiat Bold"/>
                <a:ea typeface="ITC Benguiat Bold"/>
                <a:cs typeface="ITC Benguiat Bold"/>
                <a:sym typeface="ITC Benguiat Bold"/>
              </a:rPr>
              <a:t>YOU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5759097" y="5776997"/>
            <a:ext cx="14833104" cy="34020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b="true" sz="5000" spc="525">
                <a:solidFill>
                  <a:srgbClr val="FFFFFF"/>
                </a:solidFill>
                <a:latin typeface="ITC Benguiat Bold"/>
                <a:ea typeface="ITC Benguiat Bold"/>
                <a:cs typeface="ITC Benguiat Bold"/>
                <a:sym typeface="ITC Benguiat Bold"/>
              </a:rPr>
              <a:t>Submitted by:-</a:t>
            </a:r>
          </a:p>
          <a:p>
            <a:pPr algn="ctr">
              <a:lnSpc>
                <a:spcPts val="4900"/>
              </a:lnSpc>
            </a:pPr>
          </a:p>
          <a:p>
            <a:pPr algn="ctr">
              <a:lnSpc>
                <a:spcPts val="3234"/>
              </a:lnSpc>
            </a:pPr>
            <a:r>
              <a:rPr lang="en-US" sz="3300" spc="346">
                <a:solidFill>
                  <a:srgbClr val="FFFFFF"/>
                </a:solidFill>
                <a:latin typeface="ITC Benguiat"/>
                <a:ea typeface="ITC Benguiat"/>
                <a:cs typeface="ITC Benguiat"/>
                <a:sym typeface="ITC Benguiat"/>
              </a:rPr>
              <a:t>Avinaba Ghosh</a:t>
            </a:r>
          </a:p>
          <a:p>
            <a:pPr algn="ctr">
              <a:lnSpc>
                <a:spcPts val="3234"/>
              </a:lnSpc>
            </a:pPr>
            <a:r>
              <a:rPr lang="en-US" sz="3300" spc="346">
                <a:solidFill>
                  <a:srgbClr val="FFFFFF"/>
                </a:solidFill>
                <a:latin typeface="ITC Benguiat"/>
                <a:ea typeface="ITC Benguiat"/>
                <a:cs typeface="ITC Benguiat"/>
                <a:sym typeface="ITC Benguiat"/>
              </a:rPr>
              <a:t>Abhisikta Majumdar</a:t>
            </a:r>
          </a:p>
          <a:p>
            <a:pPr algn="ctr">
              <a:lnSpc>
                <a:spcPts val="3234"/>
              </a:lnSpc>
            </a:pPr>
            <a:r>
              <a:rPr lang="en-US" sz="3300" spc="346">
                <a:solidFill>
                  <a:srgbClr val="FFFFFF"/>
                </a:solidFill>
                <a:latin typeface="ITC Benguiat"/>
                <a:ea typeface="ITC Benguiat"/>
                <a:cs typeface="ITC Benguiat"/>
                <a:sym typeface="ITC Benguiat"/>
              </a:rPr>
              <a:t>Ishan Majumder</a:t>
            </a:r>
          </a:p>
          <a:p>
            <a:pPr algn="ctr">
              <a:lnSpc>
                <a:spcPts val="3234"/>
              </a:lnSpc>
            </a:pPr>
            <a:r>
              <a:rPr lang="en-US" sz="3300" spc="346">
                <a:solidFill>
                  <a:srgbClr val="FFFFFF"/>
                </a:solidFill>
                <a:latin typeface="ITC Benguiat"/>
                <a:ea typeface="ITC Benguiat"/>
                <a:cs typeface="ITC Benguiat"/>
                <a:sym typeface="ITC Benguiat"/>
              </a:rPr>
              <a:t>Preyoshi Mondal</a:t>
            </a:r>
          </a:p>
          <a:p>
            <a:pPr algn="ctr">
              <a:lnSpc>
                <a:spcPts val="3234"/>
              </a:lnSpc>
            </a:pPr>
            <a:r>
              <a:rPr lang="en-US" sz="3300" spc="346">
                <a:solidFill>
                  <a:srgbClr val="FFFFFF"/>
                </a:solidFill>
                <a:latin typeface="ITC Benguiat"/>
                <a:ea typeface="ITC Benguiat"/>
                <a:cs typeface="ITC Benguiat"/>
                <a:sym typeface="ITC Benguiat"/>
              </a:rPr>
              <a:t>Samik Bhattacharya</a:t>
            </a:r>
          </a:p>
        </p:txBody>
      </p:sp>
    </p:spTree>
  </p:cSld>
  <p:clrMapOvr>
    <a:masterClrMapping/>
  </p:clrMapOvr>
  <p:transition spd="slow">
    <p:push dir="l"/>
  </p:transition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807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233533" y="2329752"/>
            <a:ext cx="9024391" cy="7843016"/>
          </a:xfrm>
          <a:custGeom>
            <a:avLst/>
            <a:gdLst/>
            <a:ahLst/>
            <a:cxnLst/>
            <a:rect r="r" b="b" t="t" l="l"/>
            <a:pathLst>
              <a:path h="7843016" w="9024391">
                <a:moveTo>
                  <a:pt x="0" y="0"/>
                </a:moveTo>
                <a:lnTo>
                  <a:pt x="9024391" y="0"/>
                </a:lnTo>
                <a:lnTo>
                  <a:pt x="9024391" y="7843016"/>
                </a:lnTo>
                <a:lnTo>
                  <a:pt x="0" y="78430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12925868" y="119924"/>
            <a:ext cx="9024391" cy="7843016"/>
          </a:xfrm>
          <a:custGeom>
            <a:avLst/>
            <a:gdLst/>
            <a:ahLst/>
            <a:cxnLst/>
            <a:rect r="r" b="b" t="t" l="l"/>
            <a:pathLst>
              <a:path h="7843016" w="9024391">
                <a:moveTo>
                  <a:pt x="0" y="0"/>
                </a:moveTo>
                <a:lnTo>
                  <a:pt x="9024391" y="0"/>
                </a:lnTo>
                <a:lnTo>
                  <a:pt x="9024391" y="7843016"/>
                </a:lnTo>
                <a:lnTo>
                  <a:pt x="0" y="78430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0" y="401872"/>
            <a:ext cx="7987132" cy="1329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0163"/>
              </a:lnSpc>
            </a:pPr>
            <a:r>
              <a:rPr lang="en-US" b="true" sz="9239" spc="988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CONTENT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-3049124" y="2348802"/>
            <a:ext cx="12193124" cy="4805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673"/>
              </a:lnSpc>
            </a:pPr>
            <a:r>
              <a:rPr lang="en-US" b="true" sz="3339" spc="357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INTRODUCTION &amp; OBJECTIVES   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-851623" y="3404896"/>
            <a:ext cx="12193124" cy="4805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673"/>
              </a:lnSpc>
            </a:pPr>
            <a:r>
              <a:rPr lang="en-US" b="true" sz="3339" spc="357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               TECH STACK                              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85914" y="4316332"/>
            <a:ext cx="12193124" cy="4805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673"/>
              </a:lnSpc>
            </a:pPr>
            <a:r>
              <a:rPr lang="en-US" b="true" sz="3339" spc="357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DFD                                        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5225524"/>
            <a:ext cx="12193124" cy="4805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673"/>
              </a:lnSpc>
            </a:pPr>
            <a:r>
              <a:rPr lang="en-US" b="true" sz="3339" spc="357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MODULES                               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066176" y="6277590"/>
            <a:ext cx="12193124" cy="4805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673"/>
              </a:lnSpc>
            </a:pPr>
            <a:r>
              <a:rPr lang="en-US" b="true" sz="3339" spc="357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GLIMPSES OF OUR WEBSITE                       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244940" y="8296315"/>
            <a:ext cx="12193124" cy="4805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673"/>
              </a:lnSpc>
            </a:pPr>
            <a:r>
              <a:rPr lang="en-US" b="true" sz="3339" spc="357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FUTURE SCOPES                    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987132" y="9277350"/>
            <a:ext cx="12193124" cy="4805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673"/>
              </a:lnSpc>
            </a:pPr>
            <a:r>
              <a:rPr lang="en-US" b="true" sz="3339" spc="357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CONCLUSION                          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404863" y="7310924"/>
            <a:ext cx="6274176" cy="4805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673"/>
              </a:lnSpc>
            </a:pPr>
            <a:r>
              <a:rPr lang="en-US" b="true" sz="3339" spc="357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SCHEMA DIAGRAM</a:t>
            </a:r>
          </a:p>
        </p:txBody>
      </p:sp>
    </p:spTree>
  </p:cSld>
  <p:clrMapOvr>
    <a:masterClrMapping/>
  </p:clrMapOvr>
  <p:transition spd="slow">
    <p:push dir="l"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6000"/>
            </a:blip>
            <a:stretch>
              <a:fillRect l="0" t="-9259" r="0" b="-925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2810806" y="1917910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2" y="0"/>
                </a:lnTo>
                <a:lnTo>
                  <a:pt x="6873872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5400000">
            <a:off x="3075415" y="11724514"/>
            <a:ext cx="14044299" cy="331956"/>
          </a:xfrm>
          <a:custGeom>
            <a:avLst/>
            <a:gdLst/>
            <a:ahLst/>
            <a:cxnLst/>
            <a:rect r="r" b="b" t="t" l="l"/>
            <a:pathLst>
              <a:path h="331956" w="14044299">
                <a:moveTo>
                  <a:pt x="0" y="0"/>
                </a:moveTo>
                <a:lnTo>
                  <a:pt x="14044300" y="0"/>
                </a:lnTo>
                <a:lnTo>
                  <a:pt x="14044300" y="331956"/>
                </a:lnTo>
                <a:lnTo>
                  <a:pt x="0" y="33195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10800000">
            <a:off x="12009995" y="2214468"/>
            <a:ext cx="14189483" cy="335388"/>
          </a:xfrm>
          <a:custGeom>
            <a:avLst/>
            <a:gdLst/>
            <a:ahLst/>
            <a:cxnLst/>
            <a:rect r="r" b="b" t="t" l="l"/>
            <a:pathLst>
              <a:path h="335388" w="14189483">
                <a:moveTo>
                  <a:pt x="0" y="0"/>
                </a:moveTo>
                <a:lnTo>
                  <a:pt x="14189483" y="0"/>
                </a:lnTo>
                <a:lnTo>
                  <a:pt x="14189483" y="335388"/>
                </a:lnTo>
                <a:lnTo>
                  <a:pt x="0" y="33538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460249" y="2923804"/>
            <a:ext cx="7428611" cy="7036569"/>
            <a:chOff x="0" y="0"/>
            <a:chExt cx="1956507" cy="185325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956507" cy="1853253"/>
            </a:xfrm>
            <a:custGeom>
              <a:avLst/>
              <a:gdLst/>
              <a:ahLst/>
              <a:cxnLst/>
              <a:rect r="r" b="b" t="t" l="l"/>
              <a:pathLst>
                <a:path h="1853253" w="1956507">
                  <a:moveTo>
                    <a:pt x="0" y="0"/>
                  </a:moveTo>
                  <a:lnTo>
                    <a:pt x="1956507" y="0"/>
                  </a:lnTo>
                  <a:lnTo>
                    <a:pt x="1956507" y="1853253"/>
                  </a:lnTo>
                  <a:lnTo>
                    <a:pt x="0" y="1853253"/>
                  </a:lnTo>
                  <a:close/>
                </a:path>
              </a:pathLst>
            </a:custGeom>
            <a:solidFill>
              <a:srgbClr val="28094B">
                <a:alpha val="68627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9525"/>
              <a:ext cx="1956507" cy="18437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69"/>
                </a:lnSpc>
              </a:pPr>
            </a:p>
          </p:txBody>
        </p:sp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0">
            <a:off x="460249" y="211652"/>
            <a:ext cx="1697762" cy="1634096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1180132" y="3687778"/>
            <a:ext cx="6140253" cy="1045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16"/>
              </a:lnSpc>
            </a:pPr>
            <a:r>
              <a:rPr lang="en-US" sz="6600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OBJECTIVES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5095875"/>
            <a:ext cx="6443118" cy="4563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68"/>
              </a:lnSpc>
            </a:pPr>
            <a:r>
              <a:rPr lang="en-US" sz="2191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The objective of Query, a popular question-and-answer platform, is to provide a platform for people to share knowledge, perspectives, and experiences by asking questions and receiving answers from a diverse community of users. Query aims to facilitate the exchange of information on a wide range of topics, fostering discussions and enabling users to learn from each other. Additionally, Query seeks to connect people with similar interests and expertise, creating a global community where individuals can contribute their insights and learn from the collective knowledge of the community.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10609026" y="2923804"/>
            <a:ext cx="7428611" cy="7036569"/>
            <a:chOff x="0" y="0"/>
            <a:chExt cx="1956507" cy="1853253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956507" cy="1853253"/>
            </a:xfrm>
            <a:custGeom>
              <a:avLst/>
              <a:gdLst/>
              <a:ahLst/>
              <a:cxnLst/>
              <a:rect r="r" b="b" t="t" l="l"/>
              <a:pathLst>
                <a:path h="1853253" w="1956507">
                  <a:moveTo>
                    <a:pt x="0" y="0"/>
                  </a:moveTo>
                  <a:lnTo>
                    <a:pt x="1956507" y="0"/>
                  </a:lnTo>
                  <a:lnTo>
                    <a:pt x="1956507" y="1853253"/>
                  </a:lnTo>
                  <a:lnTo>
                    <a:pt x="0" y="1853253"/>
                  </a:lnTo>
                  <a:close/>
                </a:path>
              </a:pathLst>
            </a:custGeom>
            <a:solidFill>
              <a:srgbClr val="28094B">
                <a:alpha val="68627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9525"/>
              <a:ext cx="1956507" cy="18437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69"/>
                </a:lnSpc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11056646" y="3659203"/>
            <a:ext cx="6533372" cy="5489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096"/>
              </a:lnSpc>
            </a:pPr>
            <a:r>
              <a:rPr lang="en-US" sz="3640" b="true">
                <a:solidFill>
                  <a:srgbClr val="FFFFFF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Introducing a Query Website:</a:t>
            </a:r>
          </a:p>
          <a:p>
            <a:pPr algn="just">
              <a:lnSpc>
                <a:spcPts val="3476"/>
              </a:lnSpc>
            </a:pPr>
          </a:p>
          <a:p>
            <a:pPr algn="just">
              <a:lnSpc>
                <a:spcPts val="3476"/>
              </a:lnSpc>
            </a:pPr>
            <a:r>
              <a:rPr lang="en-US" b="true" sz="2483">
                <a:solidFill>
                  <a:srgbClr val="FFFFFF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A query website is a hub for asking questions and receiving answers from a community of experts and enthusiasts. It offers a convenient platform for users to seek information, engage in discussions, and satisfy their curiosity on a wide range of topics. With its user-friendly interface and powerful search capabilities, it serves as a valuable resource for learning and collaboration in today's digital landscape</a:t>
            </a:r>
          </a:p>
        </p:txBody>
      </p:sp>
    </p:spTree>
  </p:cSld>
  <p:clrMapOvr>
    <a:masterClrMapping/>
  </p:clrMapOvr>
  <p:transition spd="slow">
    <p:push dir="l"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807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817434" y="421309"/>
            <a:ext cx="16230600" cy="1009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920"/>
              </a:lnSpc>
              <a:spcBef>
                <a:spcPct val="0"/>
              </a:spcBef>
            </a:pPr>
            <a:r>
              <a:rPr lang="en-US" b="true" sz="6600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TECH STACKS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-592217" y="8293384"/>
            <a:ext cx="19837040" cy="9461966"/>
          </a:xfrm>
          <a:custGeom>
            <a:avLst/>
            <a:gdLst/>
            <a:ahLst/>
            <a:cxnLst/>
            <a:rect r="r" b="b" t="t" l="l"/>
            <a:pathLst>
              <a:path h="9461966" w="19837040">
                <a:moveTo>
                  <a:pt x="0" y="0"/>
                </a:moveTo>
                <a:lnTo>
                  <a:pt x="19837039" y="0"/>
                </a:lnTo>
                <a:lnTo>
                  <a:pt x="19837039" y="9461966"/>
                </a:lnTo>
                <a:lnTo>
                  <a:pt x="0" y="94619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27503" t="0" r="-24139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389122" y="3279726"/>
            <a:ext cx="4784495" cy="5859233"/>
            <a:chOff x="0" y="0"/>
            <a:chExt cx="1390252" cy="170254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390252" cy="1702544"/>
            </a:xfrm>
            <a:custGeom>
              <a:avLst/>
              <a:gdLst/>
              <a:ahLst/>
              <a:cxnLst/>
              <a:rect r="r" b="b" t="t" l="l"/>
              <a:pathLst>
                <a:path h="1702544" w="1390252">
                  <a:moveTo>
                    <a:pt x="82524" y="0"/>
                  </a:moveTo>
                  <a:lnTo>
                    <a:pt x="1307728" y="0"/>
                  </a:lnTo>
                  <a:cubicBezTo>
                    <a:pt x="1353305" y="0"/>
                    <a:pt x="1390252" y="36947"/>
                    <a:pt x="1390252" y="82524"/>
                  </a:cubicBezTo>
                  <a:lnTo>
                    <a:pt x="1390252" y="1620020"/>
                  </a:lnTo>
                  <a:cubicBezTo>
                    <a:pt x="1390252" y="1665596"/>
                    <a:pt x="1353305" y="1702544"/>
                    <a:pt x="1307728" y="1702544"/>
                  </a:cubicBezTo>
                  <a:lnTo>
                    <a:pt x="82524" y="1702544"/>
                  </a:lnTo>
                  <a:cubicBezTo>
                    <a:pt x="36947" y="1702544"/>
                    <a:pt x="0" y="1665596"/>
                    <a:pt x="0" y="1620020"/>
                  </a:cubicBezTo>
                  <a:lnTo>
                    <a:pt x="0" y="82524"/>
                  </a:lnTo>
                  <a:cubicBezTo>
                    <a:pt x="0" y="36947"/>
                    <a:pt x="36947" y="0"/>
                    <a:pt x="8252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1390252" cy="17596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557470" y="3518725"/>
            <a:ext cx="4460858" cy="529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90"/>
              </a:lnSpc>
              <a:spcBef>
                <a:spcPct val="0"/>
              </a:spcBef>
            </a:pPr>
            <a:r>
              <a:rPr lang="en-US" b="true" sz="3300">
                <a:solidFill>
                  <a:srgbClr val="18072B"/>
                </a:solidFill>
                <a:latin typeface="Aileron Bold"/>
                <a:ea typeface="Aileron Bold"/>
                <a:cs typeface="Aileron Bold"/>
                <a:sym typeface="Aileron Bold"/>
              </a:rPr>
              <a:t>Frontend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765858" y="4237515"/>
            <a:ext cx="4033394" cy="95335"/>
          </a:xfrm>
          <a:custGeom>
            <a:avLst/>
            <a:gdLst/>
            <a:ahLst/>
            <a:cxnLst/>
            <a:rect r="r" b="b" t="t" l="l"/>
            <a:pathLst>
              <a:path h="95335" w="4033394">
                <a:moveTo>
                  <a:pt x="0" y="0"/>
                </a:moveTo>
                <a:lnTo>
                  <a:pt x="4033395" y="0"/>
                </a:lnTo>
                <a:lnTo>
                  <a:pt x="4033395" y="95334"/>
                </a:lnTo>
                <a:lnTo>
                  <a:pt x="0" y="953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6751753" y="3279726"/>
            <a:ext cx="4784495" cy="5859233"/>
            <a:chOff x="0" y="0"/>
            <a:chExt cx="1390252" cy="170254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390252" cy="1702544"/>
            </a:xfrm>
            <a:custGeom>
              <a:avLst/>
              <a:gdLst/>
              <a:ahLst/>
              <a:cxnLst/>
              <a:rect r="r" b="b" t="t" l="l"/>
              <a:pathLst>
                <a:path h="1702544" w="1390252">
                  <a:moveTo>
                    <a:pt x="82524" y="0"/>
                  </a:moveTo>
                  <a:lnTo>
                    <a:pt x="1307728" y="0"/>
                  </a:lnTo>
                  <a:cubicBezTo>
                    <a:pt x="1353305" y="0"/>
                    <a:pt x="1390252" y="36947"/>
                    <a:pt x="1390252" y="82524"/>
                  </a:cubicBezTo>
                  <a:lnTo>
                    <a:pt x="1390252" y="1620020"/>
                  </a:lnTo>
                  <a:cubicBezTo>
                    <a:pt x="1390252" y="1665596"/>
                    <a:pt x="1353305" y="1702544"/>
                    <a:pt x="1307728" y="1702544"/>
                  </a:cubicBezTo>
                  <a:lnTo>
                    <a:pt x="82524" y="1702544"/>
                  </a:lnTo>
                  <a:cubicBezTo>
                    <a:pt x="36947" y="1702544"/>
                    <a:pt x="0" y="1665596"/>
                    <a:pt x="0" y="1620020"/>
                  </a:cubicBezTo>
                  <a:lnTo>
                    <a:pt x="0" y="82524"/>
                  </a:lnTo>
                  <a:cubicBezTo>
                    <a:pt x="0" y="36947"/>
                    <a:pt x="36947" y="0"/>
                    <a:pt x="8252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57150"/>
              <a:ext cx="1390252" cy="17596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6920100" y="3518725"/>
            <a:ext cx="4460858" cy="529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90"/>
              </a:lnSpc>
              <a:spcBef>
                <a:spcPct val="0"/>
              </a:spcBef>
            </a:pPr>
            <a:r>
              <a:rPr lang="en-US" b="true" sz="3300">
                <a:solidFill>
                  <a:srgbClr val="18072B"/>
                </a:solidFill>
                <a:latin typeface="Aileron Bold"/>
                <a:ea typeface="Aileron Bold"/>
                <a:cs typeface="Aileron Bold"/>
                <a:sym typeface="Aileron Bold"/>
              </a:rPr>
              <a:t>Backend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7128488" y="4237515"/>
            <a:ext cx="4033394" cy="95335"/>
          </a:xfrm>
          <a:custGeom>
            <a:avLst/>
            <a:gdLst/>
            <a:ahLst/>
            <a:cxnLst/>
            <a:rect r="r" b="b" t="t" l="l"/>
            <a:pathLst>
              <a:path h="95335" w="4033394">
                <a:moveTo>
                  <a:pt x="0" y="0"/>
                </a:moveTo>
                <a:lnTo>
                  <a:pt x="4033395" y="0"/>
                </a:lnTo>
                <a:lnTo>
                  <a:pt x="4033395" y="95334"/>
                </a:lnTo>
                <a:lnTo>
                  <a:pt x="0" y="953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12114383" y="3279726"/>
            <a:ext cx="4784495" cy="5859233"/>
            <a:chOff x="0" y="0"/>
            <a:chExt cx="1390252" cy="1702544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390252" cy="1702544"/>
            </a:xfrm>
            <a:custGeom>
              <a:avLst/>
              <a:gdLst/>
              <a:ahLst/>
              <a:cxnLst/>
              <a:rect r="r" b="b" t="t" l="l"/>
              <a:pathLst>
                <a:path h="1702544" w="1390252">
                  <a:moveTo>
                    <a:pt x="82524" y="0"/>
                  </a:moveTo>
                  <a:lnTo>
                    <a:pt x="1307728" y="0"/>
                  </a:lnTo>
                  <a:cubicBezTo>
                    <a:pt x="1353305" y="0"/>
                    <a:pt x="1390252" y="36947"/>
                    <a:pt x="1390252" y="82524"/>
                  </a:cubicBezTo>
                  <a:lnTo>
                    <a:pt x="1390252" y="1620020"/>
                  </a:lnTo>
                  <a:cubicBezTo>
                    <a:pt x="1390252" y="1665596"/>
                    <a:pt x="1353305" y="1702544"/>
                    <a:pt x="1307728" y="1702544"/>
                  </a:cubicBezTo>
                  <a:lnTo>
                    <a:pt x="82524" y="1702544"/>
                  </a:lnTo>
                  <a:cubicBezTo>
                    <a:pt x="36947" y="1702544"/>
                    <a:pt x="0" y="1665596"/>
                    <a:pt x="0" y="1620020"/>
                  </a:cubicBezTo>
                  <a:lnTo>
                    <a:pt x="0" y="82524"/>
                  </a:lnTo>
                  <a:cubicBezTo>
                    <a:pt x="0" y="36947"/>
                    <a:pt x="36947" y="0"/>
                    <a:pt x="8252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57150"/>
              <a:ext cx="1390252" cy="17596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12282730" y="3518725"/>
            <a:ext cx="4460858" cy="529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90"/>
              </a:lnSpc>
              <a:spcBef>
                <a:spcPct val="0"/>
              </a:spcBef>
            </a:pPr>
            <a:r>
              <a:rPr lang="en-US" b="true" sz="3300">
                <a:solidFill>
                  <a:srgbClr val="18072B"/>
                </a:solidFill>
                <a:latin typeface="Aileron Bold"/>
                <a:ea typeface="Aileron Bold"/>
                <a:cs typeface="Aileron Bold"/>
                <a:sym typeface="Aileron Bold"/>
              </a:rPr>
              <a:t>Database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2644656" y="4729764"/>
            <a:ext cx="3726319" cy="17138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859"/>
              </a:lnSpc>
            </a:pPr>
            <a:r>
              <a:rPr lang="en-US" b="true" sz="4899">
                <a:solidFill>
                  <a:srgbClr val="18072B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MongoDB Atlas</a:t>
            </a:r>
          </a:p>
        </p:txBody>
      </p:sp>
      <p:sp>
        <p:nvSpPr>
          <p:cNvPr name="Freeform 21" id="21"/>
          <p:cNvSpPr/>
          <p:nvPr/>
        </p:nvSpPr>
        <p:spPr>
          <a:xfrm flipH="false" flipV="false" rot="0">
            <a:off x="12491118" y="4237515"/>
            <a:ext cx="4033394" cy="95335"/>
          </a:xfrm>
          <a:custGeom>
            <a:avLst/>
            <a:gdLst/>
            <a:ahLst/>
            <a:cxnLst/>
            <a:rect r="r" b="b" t="t" l="l"/>
            <a:pathLst>
              <a:path h="95335" w="4033394">
                <a:moveTo>
                  <a:pt x="0" y="0"/>
                </a:moveTo>
                <a:lnTo>
                  <a:pt x="4033395" y="0"/>
                </a:lnTo>
                <a:lnTo>
                  <a:pt x="4033395" y="95334"/>
                </a:lnTo>
                <a:lnTo>
                  <a:pt x="0" y="953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7435564" y="4729764"/>
            <a:ext cx="3726319" cy="19081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699"/>
              </a:lnSpc>
            </a:pPr>
            <a:r>
              <a:rPr lang="en-US" b="true" sz="5499">
                <a:solidFill>
                  <a:srgbClr val="18072B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Nodejs Express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918211" y="4748814"/>
            <a:ext cx="3726319" cy="50107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739"/>
              </a:lnSpc>
            </a:pPr>
            <a:r>
              <a:rPr lang="en-US" sz="4099" b="true">
                <a:solidFill>
                  <a:srgbClr val="18072B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CSS</a:t>
            </a:r>
          </a:p>
          <a:p>
            <a:pPr algn="just">
              <a:lnSpc>
                <a:spcPts val="5739"/>
              </a:lnSpc>
            </a:pPr>
            <a:r>
              <a:rPr lang="en-US" sz="4099" b="true">
                <a:solidFill>
                  <a:srgbClr val="18072B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React js,</a:t>
            </a:r>
          </a:p>
          <a:p>
            <a:pPr algn="just">
              <a:lnSpc>
                <a:spcPts val="5739"/>
              </a:lnSpc>
            </a:pPr>
            <a:r>
              <a:rPr lang="en-US" sz="4099" b="true">
                <a:solidFill>
                  <a:srgbClr val="18072B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Bootstrap,</a:t>
            </a:r>
          </a:p>
          <a:p>
            <a:pPr algn="just">
              <a:lnSpc>
                <a:spcPts val="5459"/>
              </a:lnSpc>
            </a:pPr>
            <a:r>
              <a:rPr lang="en-US" sz="3899" b="true">
                <a:solidFill>
                  <a:srgbClr val="18072B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Javascript,</a:t>
            </a:r>
          </a:p>
          <a:p>
            <a:pPr algn="just">
              <a:lnSpc>
                <a:spcPts val="5739"/>
              </a:lnSpc>
            </a:pPr>
            <a:r>
              <a:rPr lang="en-US" sz="4099" b="true">
                <a:solidFill>
                  <a:srgbClr val="18072B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F</a:t>
            </a:r>
            <a:r>
              <a:rPr lang="en-US" sz="4099" b="true">
                <a:solidFill>
                  <a:srgbClr val="18072B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irebase Authentication</a:t>
            </a:r>
          </a:p>
          <a:p>
            <a:pPr algn="just">
              <a:lnSpc>
                <a:spcPts val="5739"/>
              </a:lnSpc>
            </a:pPr>
          </a:p>
        </p:txBody>
      </p:sp>
    </p:spTree>
  </p:cSld>
  <p:clrMapOvr>
    <a:masterClrMapping/>
  </p:clrMapOvr>
  <p:transition spd="slow">
    <p:push dir="l"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807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1154932" y="3678202"/>
            <a:ext cx="5965573" cy="32604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93612" indent="-346806" lvl="1">
              <a:lnSpc>
                <a:spcPts val="4497"/>
              </a:lnSpc>
              <a:buFont typeface="Arial"/>
              <a:buChar char="•"/>
            </a:pPr>
            <a:r>
              <a:rPr lang="en-US" sz="3212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Delete any irrelevant content from the feed</a:t>
            </a:r>
          </a:p>
          <a:p>
            <a:pPr algn="just" marL="693612" indent="-346806" lvl="1">
              <a:lnSpc>
                <a:spcPts val="4497"/>
              </a:lnSpc>
              <a:buFont typeface="Arial"/>
              <a:buChar char="•"/>
            </a:pPr>
            <a:r>
              <a:rPr lang="en-US" sz="3212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Can control logged in profiles</a:t>
            </a:r>
          </a:p>
          <a:p>
            <a:pPr algn="just">
              <a:lnSpc>
                <a:spcPts val="2537"/>
              </a:lnSpc>
            </a:pPr>
          </a:p>
          <a:p>
            <a:pPr algn="just">
              <a:lnSpc>
                <a:spcPts val="2537"/>
              </a:lnSpc>
            </a:pPr>
          </a:p>
          <a:p>
            <a:pPr algn="just">
              <a:lnSpc>
                <a:spcPts val="2537"/>
              </a:lnSpc>
            </a:pPr>
          </a:p>
          <a:p>
            <a:pPr algn="just">
              <a:lnSpc>
                <a:spcPts val="2537"/>
              </a:lnSpc>
            </a:pPr>
          </a:p>
          <a:p>
            <a:pPr algn="just">
              <a:lnSpc>
                <a:spcPts val="2537"/>
              </a:lnSpc>
            </a:pP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7430660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1" y="0"/>
                </a:lnTo>
                <a:lnTo>
                  <a:pt x="559181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7074738" y="562181"/>
            <a:ext cx="4852470" cy="10459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093"/>
              </a:lnSpc>
            </a:pPr>
            <a:r>
              <a:rPr lang="en-US" b="true" sz="7357" spc="294">
                <a:solidFill>
                  <a:srgbClr val="FFFFFF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MODULES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-2604964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1821158" y="7439760"/>
            <a:ext cx="11842714" cy="11842714"/>
          </a:xfrm>
          <a:custGeom>
            <a:avLst/>
            <a:gdLst/>
            <a:ahLst/>
            <a:cxnLst/>
            <a:rect r="r" b="b" t="t" l="l"/>
            <a:pathLst>
              <a:path h="11842714" w="11842714">
                <a:moveTo>
                  <a:pt x="0" y="0"/>
                </a:moveTo>
                <a:lnTo>
                  <a:pt x="11842714" y="0"/>
                </a:lnTo>
                <a:lnTo>
                  <a:pt x="11842714" y="11842714"/>
                </a:lnTo>
                <a:lnTo>
                  <a:pt x="0" y="1184271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6757623" y="2726257"/>
            <a:ext cx="3651661" cy="7225438"/>
            <a:chOff x="0" y="0"/>
            <a:chExt cx="2620010" cy="518414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8"/>
              <a:stretch>
                <a:fillRect l="-65602" t="0" r="-65602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FCE9D8"/>
            </a:solidFill>
          </p:spPr>
        </p:sp>
      </p:grpSp>
      <p:sp>
        <p:nvSpPr>
          <p:cNvPr name="Freeform 17" id="17"/>
          <p:cNvSpPr/>
          <p:nvPr/>
        </p:nvSpPr>
        <p:spPr>
          <a:xfrm flipH="false" flipV="false" rot="-8100000">
            <a:off x="15409886" y="12095451"/>
            <a:ext cx="9512725" cy="224846"/>
          </a:xfrm>
          <a:custGeom>
            <a:avLst/>
            <a:gdLst/>
            <a:ahLst/>
            <a:cxnLst/>
            <a:rect r="r" b="b" t="t" l="l"/>
            <a:pathLst>
              <a:path h="224846" w="9512725">
                <a:moveTo>
                  <a:pt x="0" y="0"/>
                </a:moveTo>
                <a:lnTo>
                  <a:pt x="9512725" y="0"/>
                </a:lnTo>
                <a:lnTo>
                  <a:pt x="9512725" y="224846"/>
                </a:lnTo>
                <a:lnTo>
                  <a:pt x="0" y="22484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-8100000">
            <a:off x="16582492" y="12274439"/>
            <a:ext cx="9512725" cy="224846"/>
          </a:xfrm>
          <a:custGeom>
            <a:avLst/>
            <a:gdLst/>
            <a:ahLst/>
            <a:cxnLst/>
            <a:rect r="r" b="b" t="t" l="l"/>
            <a:pathLst>
              <a:path h="224846" w="9512725">
                <a:moveTo>
                  <a:pt x="0" y="0"/>
                </a:moveTo>
                <a:lnTo>
                  <a:pt x="9512725" y="0"/>
                </a:lnTo>
                <a:lnTo>
                  <a:pt x="9512725" y="224846"/>
                </a:lnTo>
                <a:lnTo>
                  <a:pt x="0" y="22484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-8100000">
            <a:off x="15033501" y="12764100"/>
            <a:ext cx="9512725" cy="224846"/>
          </a:xfrm>
          <a:custGeom>
            <a:avLst/>
            <a:gdLst/>
            <a:ahLst/>
            <a:cxnLst/>
            <a:rect r="r" b="b" t="t" l="l"/>
            <a:pathLst>
              <a:path h="224846" w="9512725">
                <a:moveTo>
                  <a:pt x="0" y="0"/>
                </a:moveTo>
                <a:lnTo>
                  <a:pt x="9512725" y="0"/>
                </a:lnTo>
                <a:lnTo>
                  <a:pt x="9512725" y="224846"/>
                </a:lnTo>
                <a:lnTo>
                  <a:pt x="0" y="22484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570083" y="2650057"/>
            <a:ext cx="5965573" cy="6229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A person should be able to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1154932" y="2650057"/>
            <a:ext cx="5965573" cy="6229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An admin should be able to</a:t>
            </a:r>
          </a:p>
        </p:txBody>
      </p:sp>
      <p:grpSp>
        <p:nvGrpSpPr>
          <p:cNvPr name="Group 22" id="22"/>
          <p:cNvGrpSpPr/>
          <p:nvPr/>
        </p:nvGrpSpPr>
        <p:grpSpPr>
          <a:xfrm rot="0">
            <a:off x="570083" y="3774145"/>
            <a:ext cx="5965573" cy="3164460"/>
            <a:chOff x="0" y="0"/>
            <a:chExt cx="7954097" cy="4219280"/>
          </a:xfrm>
        </p:grpSpPr>
        <p:sp>
          <p:nvSpPr>
            <p:cNvPr name="TextBox 23" id="23"/>
            <p:cNvSpPr txBox="true"/>
            <p:nvPr/>
          </p:nvSpPr>
          <p:spPr>
            <a:xfrm rot="0">
              <a:off x="0" y="645689"/>
              <a:ext cx="7954097" cy="72318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703121" indent="-351561" lvl="1">
                <a:lnSpc>
                  <a:spcPts val="4559"/>
                </a:lnSpc>
                <a:buFont typeface="Arial"/>
                <a:buChar char="•"/>
              </a:pPr>
              <a:r>
                <a:rPr lang="en-US" sz="3256">
                  <a:solidFill>
                    <a:srgbClr val="FFFFFF"/>
                  </a:solidFill>
                  <a:latin typeface="Kollektif"/>
                  <a:ea typeface="Kollektif"/>
                  <a:cs typeface="Kollektif"/>
                  <a:sym typeface="Kollektif"/>
                </a:rPr>
                <a:t>Post any question</a:t>
              </a:r>
            </a:p>
          </p:txBody>
        </p:sp>
        <p:sp>
          <p:nvSpPr>
            <p:cNvPr name="TextBox 24" id="24"/>
            <p:cNvSpPr txBox="true"/>
            <p:nvPr/>
          </p:nvSpPr>
          <p:spPr>
            <a:xfrm rot="0">
              <a:off x="0" y="-66675"/>
              <a:ext cx="7954097" cy="72318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703121" indent="-351561" lvl="1">
                <a:lnSpc>
                  <a:spcPts val="4559"/>
                </a:lnSpc>
                <a:buFont typeface="Arial"/>
                <a:buChar char="•"/>
              </a:pPr>
              <a:r>
                <a:rPr lang="en-US" sz="3256">
                  <a:solidFill>
                    <a:srgbClr val="FFFFFF"/>
                  </a:solidFill>
                  <a:latin typeface="Kollektif"/>
                  <a:ea typeface="Kollektif"/>
                  <a:cs typeface="Kollektif"/>
                  <a:sym typeface="Kollektif"/>
                </a:rPr>
                <a:t>Login or logout anytime</a:t>
              </a:r>
            </a:p>
          </p:txBody>
        </p:sp>
        <p:sp>
          <p:nvSpPr>
            <p:cNvPr name="TextBox 25" id="25"/>
            <p:cNvSpPr txBox="true"/>
            <p:nvPr/>
          </p:nvSpPr>
          <p:spPr>
            <a:xfrm rot="0">
              <a:off x="0" y="1358053"/>
              <a:ext cx="7954097" cy="72318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703121" indent="-351561" lvl="1">
                <a:lnSpc>
                  <a:spcPts val="4559"/>
                </a:lnSpc>
                <a:buFont typeface="Arial"/>
                <a:buChar char="•"/>
              </a:pPr>
              <a:r>
                <a:rPr lang="en-US" sz="3256">
                  <a:solidFill>
                    <a:srgbClr val="FFFFFF"/>
                  </a:solidFill>
                  <a:latin typeface="Kollektif"/>
                  <a:ea typeface="Kollektif"/>
                  <a:cs typeface="Kollektif"/>
                  <a:sym typeface="Kollektif"/>
                </a:rPr>
                <a:t>Post answer</a:t>
              </a:r>
            </a:p>
          </p:txBody>
        </p:sp>
        <p:sp>
          <p:nvSpPr>
            <p:cNvPr name="TextBox 26" id="26"/>
            <p:cNvSpPr txBox="true"/>
            <p:nvPr/>
          </p:nvSpPr>
          <p:spPr>
            <a:xfrm rot="0">
              <a:off x="0" y="2070418"/>
              <a:ext cx="7954097" cy="72318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703121" indent="-351561" lvl="1">
                <a:lnSpc>
                  <a:spcPts val="4559"/>
                </a:lnSpc>
                <a:buFont typeface="Arial"/>
                <a:buChar char="•"/>
              </a:pPr>
              <a:r>
                <a:rPr lang="en-US" sz="3256">
                  <a:solidFill>
                    <a:srgbClr val="FFFFFF"/>
                  </a:solidFill>
                  <a:latin typeface="Kollektif"/>
                  <a:ea typeface="Kollektif"/>
                  <a:cs typeface="Kollektif"/>
                  <a:sym typeface="Kollektif"/>
                </a:rPr>
                <a:t>See any question-answer</a:t>
              </a:r>
            </a:p>
          </p:txBody>
        </p:sp>
        <p:sp>
          <p:nvSpPr>
            <p:cNvPr name="TextBox 27" id="27"/>
            <p:cNvSpPr txBox="true"/>
            <p:nvPr/>
          </p:nvSpPr>
          <p:spPr>
            <a:xfrm rot="0">
              <a:off x="0" y="2782782"/>
              <a:ext cx="7954097" cy="72318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703121" indent="-351561" lvl="1">
                <a:lnSpc>
                  <a:spcPts val="4559"/>
                </a:lnSpc>
                <a:buFont typeface="Arial"/>
                <a:buChar char="•"/>
              </a:pPr>
              <a:r>
                <a:rPr lang="en-US" sz="3256">
                  <a:solidFill>
                    <a:srgbClr val="FFFFFF"/>
                  </a:solidFill>
                  <a:latin typeface="Kollektif"/>
                  <a:ea typeface="Kollektif"/>
                  <a:cs typeface="Kollektif"/>
                  <a:sym typeface="Kollektif"/>
                </a:rPr>
                <a:t>Like or dislike any answer</a:t>
              </a:r>
            </a:p>
          </p:txBody>
        </p:sp>
        <p:sp>
          <p:nvSpPr>
            <p:cNvPr name="TextBox 28" id="28"/>
            <p:cNvSpPr txBox="true"/>
            <p:nvPr/>
          </p:nvSpPr>
          <p:spPr>
            <a:xfrm rot="0">
              <a:off x="0" y="3496094"/>
              <a:ext cx="7954097" cy="72318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703121" indent="-351561" lvl="1">
                <a:lnSpc>
                  <a:spcPts val="4559"/>
                </a:lnSpc>
                <a:buFont typeface="Arial"/>
                <a:buChar char="•"/>
              </a:pPr>
              <a:r>
                <a:rPr lang="en-US" sz="3256">
                  <a:solidFill>
                    <a:srgbClr val="FFFFFF"/>
                  </a:solidFill>
                  <a:latin typeface="Kollektif"/>
                  <a:ea typeface="Kollektif"/>
                  <a:cs typeface="Kollektif"/>
                  <a:sym typeface="Kollektif"/>
                </a:rPr>
                <a:t>Share any answer externally</a:t>
              </a:r>
            </a:p>
          </p:txBody>
        </p:sp>
      </p:grpSp>
    </p:spTree>
  </p:cSld>
  <p:clrMapOvr>
    <a:masterClrMapping/>
  </p:clrMapOvr>
  <p:transition spd="slow">
    <p:push dir="l"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807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1194" t="0" r="-5211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2702014" y="760598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2" y="0"/>
                </a:lnTo>
                <a:lnTo>
                  <a:pt x="6873872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997720" y="1333500"/>
            <a:ext cx="13716285" cy="8326872"/>
          </a:xfrm>
          <a:custGeom>
            <a:avLst/>
            <a:gdLst/>
            <a:ahLst/>
            <a:cxnLst/>
            <a:rect r="r" b="b" t="t" l="l"/>
            <a:pathLst>
              <a:path h="8326872" w="13716285">
                <a:moveTo>
                  <a:pt x="0" y="0"/>
                </a:moveTo>
                <a:lnTo>
                  <a:pt x="13716285" y="0"/>
                </a:lnTo>
                <a:lnTo>
                  <a:pt x="13716285" y="8326872"/>
                </a:lnTo>
                <a:lnTo>
                  <a:pt x="0" y="832687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3325" t="-9726" r="0" b="-9726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935655" y="-9525"/>
            <a:ext cx="11442900" cy="1343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559"/>
              </a:lnSpc>
            </a:pPr>
            <a:r>
              <a:rPr lang="en-US" sz="8799" b="true">
                <a:solidFill>
                  <a:srgbClr val="D9D9D9"/>
                </a:solidFill>
                <a:latin typeface="Roboto Bold"/>
                <a:ea typeface="Roboto Bold"/>
                <a:cs typeface="Roboto Bold"/>
                <a:sym typeface="Roboto Bold"/>
              </a:rPr>
              <a:t>D F D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3252237" y="9723625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2" y="0"/>
                </a:lnTo>
                <a:lnTo>
                  <a:pt x="6873872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push dir="l"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807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336575" y="-505450"/>
            <a:ext cx="7885580" cy="11828370"/>
            <a:chOff x="0" y="0"/>
            <a:chExt cx="6350000" cy="9525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9525000"/>
            </a:xfrm>
            <a:custGeom>
              <a:avLst/>
              <a:gdLst/>
              <a:ahLst/>
              <a:cxnLst/>
              <a:rect r="r" b="b" t="t" l="l"/>
              <a:pathLst>
                <a:path h="9525000" w="6350000">
                  <a:moveTo>
                    <a:pt x="0" y="9042400"/>
                  </a:moveTo>
                  <a:lnTo>
                    <a:pt x="0" y="482600"/>
                  </a:lnTo>
                  <a:cubicBezTo>
                    <a:pt x="0" y="215900"/>
                    <a:pt x="215900" y="0"/>
                    <a:pt x="482600" y="0"/>
                  </a:cubicBezTo>
                  <a:lnTo>
                    <a:pt x="5867400" y="0"/>
                  </a:lnTo>
                  <a:cubicBezTo>
                    <a:pt x="6134100" y="0"/>
                    <a:pt x="6350000" y="217170"/>
                    <a:pt x="6350000" y="482600"/>
                  </a:cubicBezTo>
                  <a:lnTo>
                    <a:pt x="6350000" y="9042400"/>
                  </a:lnTo>
                  <a:cubicBezTo>
                    <a:pt x="6350000" y="9309100"/>
                    <a:pt x="6134100" y="9525000"/>
                    <a:pt x="5867400" y="9525000"/>
                  </a:cubicBezTo>
                  <a:lnTo>
                    <a:pt x="482600" y="9525000"/>
                  </a:lnTo>
                  <a:cubicBezTo>
                    <a:pt x="217170" y="9525000"/>
                    <a:pt x="0" y="9309100"/>
                    <a:pt x="0" y="9042400"/>
                  </a:cubicBezTo>
                  <a:close/>
                </a:path>
              </a:pathLst>
            </a:custGeom>
            <a:blipFill>
              <a:blip r:embed="rId2"/>
              <a:stretch>
                <a:fillRect l="-201760" t="0" r="0" b="0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1095090" y="1028700"/>
            <a:ext cx="14431665" cy="7992918"/>
          </a:xfrm>
          <a:custGeom>
            <a:avLst/>
            <a:gdLst/>
            <a:ahLst/>
            <a:cxnLst/>
            <a:rect r="r" b="b" t="t" l="l"/>
            <a:pathLst>
              <a:path h="7992918" w="14431665">
                <a:moveTo>
                  <a:pt x="0" y="0"/>
                </a:moveTo>
                <a:lnTo>
                  <a:pt x="14431665" y="0"/>
                </a:lnTo>
                <a:lnTo>
                  <a:pt x="14431665" y="7992918"/>
                </a:lnTo>
                <a:lnTo>
                  <a:pt x="0" y="799291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306" t="-118" r="0" b="-277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3740273" y="1293935"/>
            <a:ext cx="4206186" cy="8229600"/>
            <a:chOff x="0" y="0"/>
            <a:chExt cx="1107802" cy="216746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107802" cy="2167467"/>
            </a:xfrm>
            <a:custGeom>
              <a:avLst/>
              <a:gdLst/>
              <a:ahLst/>
              <a:cxnLst/>
              <a:rect r="r" b="b" t="t" l="l"/>
              <a:pathLst>
                <a:path h="2167467" w="1107802">
                  <a:moveTo>
                    <a:pt x="0" y="0"/>
                  </a:moveTo>
                  <a:lnTo>
                    <a:pt x="1107802" y="0"/>
                  </a:lnTo>
                  <a:lnTo>
                    <a:pt x="1107802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1107802" cy="22246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15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4092384" y="2018466"/>
            <a:ext cx="3501963" cy="1101527"/>
          </a:xfrm>
          <a:custGeom>
            <a:avLst/>
            <a:gdLst/>
            <a:ahLst/>
            <a:cxnLst/>
            <a:rect r="r" b="b" t="t" l="l"/>
            <a:pathLst>
              <a:path h="1101527" w="3501963">
                <a:moveTo>
                  <a:pt x="0" y="0"/>
                </a:moveTo>
                <a:lnTo>
                  <a:pt x="3501963" y="0"/>
                </a:lnTo>
                <a:lnTo>
                  <a:pt x="3501963" y="1101527"/>
                </a:lnTo>
                <a:lnTo>
                  <a:pt x="0" y="11015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3313396" y="2244427"/>
            <a:ext cx="5059939" cy="573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20"/>
              </a:lnSpc>
            </a:pPr>
            <a:r>
              <a:rPr lang="en-US" b="true" sz="3300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LANDING PAGE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4280254" y="3920442"/>
            <a:ext cx="3126224" cy="38853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44"/>
              </a:lnSpc>
            </a:pPr>
            <a:r>
              <a:rPr lang="en-US" sz="4531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NORMAL </a:t>
            </a:r>
          </a:p>
          <a:p>
            <a:pPr algn="ctr">
              <a:lnSpc>
                <a:spcPts val="6344"/>
              </a:lnSpc>
            </a:pPr>
            <a:r>
              <a:rPr lang="en-US" sz="4531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MATERIAL </a:t>
            </a:r>
          </a:p>
          <a:p>
            <a:pPr algn="ctr">
              <a:lnSpc>
                <a:spcPts val="5644"/>
              </a:lnSpc>
            </a:pPr>
            <a:r>
              <a:rPr lang="en-US" b="true" sz="403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UI DESIGNS</a:t>
            </a:r>
          </a:p>
          <a:p>
            <a:pPr algn="ctr">
              <a:lnSpc>
                <a:spcPts val="6344"/>
              </a:lnSpc>
            </a:pPr>
            <a:r>
              <a:rPr lang="en-US" sz="4531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USING </a:t>
            </a:r>
          </a:p>
          <a:p>
            <a:pPr algn="ctr">
              <a:lnSpc>
                <a:spcPts val="6344"/>
              </a:lnSpc>
            </a:pPr>
            <a:r>
              <a:rPr lang="en-US" b="true" sz="453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REACT CSS</a:t>
            </a:r>
          </a:p>
        </p:txBody>
      </p:sp>
    </p:spTree>
  </p:cSld>
  <p:clrMapOvr>
    <a:masterClrMapping/>
  </p:clrMapOvr>
  <p:transition spd="slow">
    <p:push dir="l"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421" t="0" r="-20999" b="-549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93038" y="1225229"/>
            <a:ext cx="7249723" cy="8229600"/>
            <a:chOff x="0" y="0"/>
            <a:chExt cx="1909392" cy="216746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909392" cy="2167467"/>
            </a:xfrm>
            <a:custGeom>
              <a:avLst/>
              <a:gdLst/>
              <a:ahLst/>
              <a:cxnLst/>
              <a:rect r="r" b="b" t="t" l="l"/>
              <a:pathLst>
                <a:path h="2167467" w="1909392">
                  <a:moveTo>
                    <a:pt x="0" y="0"/>
                  </a:moveTo>
                  <a:lnTo>
                    <a:pt x="1909392" y="0"/>
                  </a:lnTo>
                  <a:lnTo>
                    <a:pt x="1909392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1909392" cy="22246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15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0837730" y="1836803"/>
            <a:ext cx="5878197" cy="1848960"/>
          </a:xfrm>
          <a:custGeom>
            <a:avLst/>
            <a:gdLst/>
            <a:ahLst/>
            <a:cxnLst/>
            <a:rect r="r" b="b" t="t" l="l"/>
            <a:pathLst>
              <a:path h="1848960" w="5878197">
                <a:moveTo>
                  <a:pt x="0" y="0"/>
                </a:moveTo>
                <a:lnTo>
                  <a:pt x="5878197" y="0"/>
                </a:lnTo>
                <a:lnTo>
                  <a:pt x="5878197" y="1848960"/>
                </a:lnTo>
                <a:lnTo>
                  <a:pt x="0" y="184896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976459" y="-242495"/>
            <a:ext cx="10529495" cy="10529495"/>
          </a:xfrm>
          <a:custGeom>
            <a:avLst/>
            <a:gdLst/>
            <a:ahLst/>
            <a:cxnLst/>
            <a:rect r="r" b="b" t="t" l="l"/>
            <a:pathLst>
              <a:path h="10529495" w="10529495">
                <a:moveTo>
                  <a:pt x="0" y="0"/>
                </a:moveTo>
                <a:lnTo>
                  <a:pt x="10529494" y="0"/>
                </a:lnTo>
                <a:lnTo>
                  <a:pt x="10529494" y="10529495"/>
                </a:lnTo>
                <a:lnTo>
                  <a:pt x="0" y="1052949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49067" t="-7352" r="-4178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1851402" y="4489035"/>
            <a:ext cx="4132995" cy="4132995"/>
          </a:xfrm>
          <a:custGeom>
            <a:avLst/>
            <a:gdLst/>
            <a:ahLst/>
            <a:cxnLst/>
            <a:rect r="r" b="b" t="t" l="l"/>
            <a:pathLst>
              <a:path h="4132995" w="4132995">
                <a:moveTo>
                  <a:pt x="0" y="0"/>
                </a:moveTo>
                <a:lnTo>
                  <a:pt x="4132995" y="0"/>
                </a:lnTo>
                <a:lnTo>
                  <a:pt x="4132995" y="4132995"/>
                </a:lnTo>
                <a:lnTo>
                  <a:pt x="0" y="413299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1387930" y="2436480"/>
            <a:ext cx="5059939" cy="573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20"/>
              </a:lnSpc>
            </a:pPr>
            <a:r>
              <a:rPr lang="en-US" b="true" sz="3300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LOGIN AUTHENTICATION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998784" y="5843063"/>
            <a:ext cx="5838230" cy="13487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60"/>
              </a:lnSpc>
            </a:pPr>
            <a:r>
              <a:rPr lang="en-US" sz="3900" b="true">
                <a:solidFill>
                  <a:srgbClr val="00204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We have used </a:t>
            </a:r>
          </a:p>
          <a:p>
            <a:pPr algn="ctr">
              <a:lnSpc>
                <a:spcPts val="5460"/>
              </a:lnSpc>
            </a:pPr>
            <a:r>
              <a:rPr lang="en-US" sz="3900" b="true">
                <a:solidFill>
                  <a:srgbClr val="00204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Firebase Authentication</a:t>
            </a:r>
          </a:p>
        </p:txBody>
      </p:sp>
    </p:spTree>
  </p:cSld>
  <p:clrMapOvr>
    <a:masterClrMapping/>
  </p:clrMapOvr>
  <p:transition spd="slow">
    <p:push dir="l"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09082" y="1271647"/>
            <a:ext cx="15669836" cy="8814283"/>
          </a:xfrm>
          <a:custGeom>
            <a:avLst/>
            <a:gdLst/>
            <a:ahLst/>
            <a:cxnLst/>
            <a:rect r="r" b="b" t="t" l="l"/>
            <a:pathLst>
              <a:path h="8814283" w="15669836">
                <a:moveTo>
                  <a:pt x="0" y="0"/>
                </a:moveTo>
                <a:lnTo>
                  <a:pt x="15669836" y="0"/>
                </a:lnTo>
                <a:lnTo>
                  <a:pt x="15669836" y="8814283"/>
                </a:lnTo>
                <a:lnTo>
                  <a:pt x="0" y="881428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052" t="0" r="-1784" b="-9683"/>
            </a:stretch>
          </a:blipFill>
          <a:ln w="28575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336554" y="0"/>
            <a:ext cx="3614891" cy="1137048"/>
          </a:xfrm>
          <a:custGeom>
            <a:avLst/>
            <a:gdLst/>
            <a:ahLst/>
            <a:cxnLst/>
            <a:rect r="r" b="b" t="t" l="l"/>
            <a:pathLst>
              <a:path h="1137048" w="3614891">
                <a:moveTo>
                  <a:pt x="0" y="0"/>
                </a:moveTo>
                <a:lnTo>
                  <a:pt x="3614892" y="0"/>
                </a:lnTo>
                <a:lnTo>
                  <a:pt x="3614892" y="1137048"/>
                </a:lnTo>
                <a:lnTo>
                  <a:pt x="0" y="113704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0">
            <a:off x="78898" y="-81568"/>
            <a:ext cx="1230184" cy="1187127"/>
          </a:xfrm>
          <a:prstGeom prst="rect">
            <a:avLst/>
          </a:prstGeom>
        </p:spPr>
      </p:pic>
      <p:sp>
        <p:nvSpPr>
          <p:cNvPr name="Freeform 6" id="6"/>
          <p:cNvSpPr/>
          <p:nvPr/>
        </p:nvSpPr>
        <p:spPr>
          <a:xfrm flipH="false" flipV="false" rot="0">
            <a:off x="17171718" y="8963526"/>
            <a:ext cx="1116282" cy="1122404"/>
          </a:xfrm>
          <a:custGeom>
            <a:avLst/>
            <a:gdLst/>
            <a:ahLst/>
            <a:cxnLst/>
            <a:rect r="r" b="b" t="t" l="l"/>
            <a:pathLst>
              <a:path h="1122404" w="1116282">
                <a:moveTo>
                  <a:pt x="0" y="0"/>
                </a:moveTo>
                <a:lnTo>
                  <a:pt x="1116282" y="0"/>
                </a:lnTo>
                <a:lnTo>
                  <a:pt x="1116282" y="1122404"/>
                </a:lnTo>
                <a:lnTo>
                  <a:pt x="0" y="112240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054342" y="2516448"/>
            <a:ext cx="944958" cy="4543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69"/>
              </a:lnSpc>
              <a:spcBef>
                <a:spcPct val="0"/>
              </a:spcBef>
            </a:pPr>
            <a:r>
              <a:rPr lang="en-US" b="true" sz="2620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01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614030" y="187193"/>
            <a:ext cx="5059939" cy="573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20"/>
              </a:lnSpc>
            </a:pPr>
            <a:r>
              <a:rPr lang="en-US" b="true" sz="3300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FEED</a:t>
            </a:r>
          </a:p>
        </p:txBody>
      </p:sp>
    </p:spTree>
  </p:cSld>
  <p:clrMapOvr>
    <a:masterClrMapping/>
  </p:clrMapOvr>
  <p:transition spd="slow">
    <p:push dir="l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DAGr2J6ppoo</dc:identifier>
  <dcterms:modified xsi:type="dcterms:W3CDTF">2011-08-01T06:04:30Z</dcterms:modified>
  <cp:revision>1</cp:revision>
  <dc:title> Query Website</dc:title>
</cp:coreProperties>
</file>